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60" r:id="rId6"/>
    <p:sldId id="261" r:id="rId7"/>
    <p:sldId id="262" r:id="rId8"/>
    <p:sldId id="263" r:id="rId9"/>
    <p:sldId id="264" r:id="rId10"/>
    <p:sldId id="266" r:id="rId11"/>
    <p:sldId id="267" r:id="rId12"/>
    <p:sldId id="268" r:id="rId13"/>
    <p:sldId id="271" r:id="rId14"/>
    <p:sldId id="272" r:id="rId15"/>
    <p:sldId id="273" r:id="rId16"/>
    <p:sldId id="274" r:id="rId17"/>
    <p:sldId id="275" r:id="rId18"/>
    <p:sldId id="276" r:id="rId19"/>
    <p:sldId id="277" r:id="rId20"/>
    <p:sldId id="269" r:id="rId21"/>
    <p:sldId id="278" r:id="rId22"/>
    <p:sldId id="279" r:id="rId23"/>
    <p:sldId id="280" r:id="rId24"/>
    <p:sldId id="281" r:id="rId25"/>
    <p:sldId id="282" r:id="rId26"/>
    <p:sldId id="283" r:id="rId27"/>
    <p:sldId id="284" r:id="rId28"/>
    <p:sldId id="270"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96DE8-5C31-4972-93F5-7FDD7BB4BDCD}"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ru-RU"/>
        </a:p>
      </dgm:t>
    </dgm:pt>
    <dgm:pt modelId="{CDF2A8ED-AB92-4184-9242-6C0C3ADBBF2B}">
      <dgm:prSet phldrT="[Текст]" custT="1"/>
      <dgm:spPr/>
      <dgm:t>
        <a:bodyPr/>
        <a:lstStyle/>
        <a:p>
          <a:r>
            <a:rPr lang="ru-RU" sz="1800" dirty="0" smtClean="0">
              <a:latin typeface="Georgia" pitchFamily="18" charset="0"/>
            </a:rPr>
            <a:t>художник и общество</a:t>
          </a:r>
          <a:endParaRPr lang="ru-RU" sz="1800" dirty="0">
            <a:latin typeface="Georgia" pitchFamily="18" charset="0"/>
          </a:endParaRPr>
        </a:p>
      </dgm:t>
    </dgm:pt>
    <dgm:pt modelId="{11B27CF6-2F0C-44E2-B38B-39D92254E437}" type="parTrans" cxnId="{4DCB01AB-CED3-4175-BCA8-E23A786F1542}">
      <dgm:prSet/>
      <dgm:spPr/>
      <dgm:t>
        <a:bodyPr/>
        <a:lstStyle/>
        <a:p>
          <a:endParaRPr lang="ru-RU"/>
        </a:p>
      </dgm:t>
    </dgm:pt>
    <dgm:pt modelId="{CE288F95-23EF-4E15-A46E-D9155B31CAF9}" type="sibTrans" cxnId="{4DCB01AB-CED3-4175-BCA8-E23A786F1542}">
      <dgm:prSet/>
      <dgm:spPr/>
      <dgm:t>
        <a:bodyPr/>
        <a:lstStyle/>
        <a:p>
          <a:endParaRPr lang="ru-RU"/>
        </a:p>
      </dgm:t>
    </dgm:pt>
    <dgm:pt modelId="{C377BAB8-49AA-4B38-84E7-75DBEADC9445}">
      <dgm:prSet phldrT="[Текст]" custT="1"/>
      <dgm:spPr/>
      <dgm:t>
        <a:bodyPr/>
        <a:lstStyle/>
        <a:p>
          <a:r>
            <a:rPr lang="ru-RU" sz="1800" dirty="0" smtClean="0">
              <a:latin typeface="Georgia" pitchFamily="18" charset="0"/>
            </a:rPr>
            <a:t>человек и власть</a:t>
          </a:r>
          <a:endParaRPr lang="ru-RU" sz="1800" dirty="0">
            <a:latin typeface="Georgia" pitchFamily="18" charset="0"/>
          </a:endParaRPr>
        </a:p>
      </dgm:t>
    </dgm:pt>
    <dgm:pt modelId="{9B751715-6658-42C9-80E4-56CF3F965BD9}" type="parTrans" cxnId="{E8746724-6B1E-4D73-88F4-EA2486393AB2}">
      <dgm:prSet/>
      <dgm:spPr/>
      <dgm:t>
        <a:bodyPr/>
        <a:lstStyle/>
        <a:p>
          <a:endParaRPr lang="ru-RU"/>
        </a:p>
      </dgm:t>
    </dgm:pt>
    <dgm:pt modelId="{0BB6F5B4-295D-441F-BBA3-21F862DE269D}" type="sibTrans" cxnId="{E8746724-6B1E-4D73-88F4-EA2486393AB2}">
      <dgm:prSet/>
      <dgm:spPr/>
      <dgm:t>
        <a:bodyPr/>
        <a:lstStyle/>
        <a:p>
          <a:endParaRPr lang="ru-RU"/>
        </a:p>
      </dgm:t>
    </dgm:pt>
    <dgm:pt modelId="{633CDA28-BAF7-47B8-8D87-D47F6D1930EC}">
      <dgm:prSet custT="1"/>
      <dgm:spPr/>
      <dgm:t>
        <a:bodyPr/>
        <a:lstStyle/>
        <a:p>
          <a:r>
            <a:rPr lang="ru-RU" sz="1800" dirty="0" smtClean="0">
              <a:latin typeface="Georgia" pitchFamily="18" charset="0"/>
            </a:rPr>
            <a:t>человек и истина</a:t>
          </a:r>
          <a:endParaRPr lang="ru-RU" sz="1800" dirty="0">
            <a:latin typeface="Georgia" pitchFamily="18" charset="0"/>
          </a:endParaRPr>
        </a:p>
      </dgm:t>
    </dgm:pt>
    <dgm:pt modelId="{044D001D-4FDD-4AB4-BCFA-E34FFCA8191B}" type="parTrans" cxnId="{7CD0460D-FAE3-409E-B9F4-46C84E51EBE6}">
      <dgm:prSet/>
      <dgm:spPr/>
      <dgm:t>
        <a:bodyPr/>
        <a:lstStyle/>
        <a:p>
          <a:endParaRPr lang="ru-RU"/>
        </a:p>
      </dgm:t>
    </dgm:pt>
    <dgm:pt modelId="{D4FEA756-7A02-4E38-9038-A9C9D0AFD19D}" type="sibTrans" cxnId="{7CD0460D-FAE3-409E-B9F4-46C84E51EBE6}">
      <dgm:prSet/>
      <dgm:spPr/>
      <dgm:t>
        <a:bodyPr/>
        <a:lstStyle/>
        <a:p>
          <a:endParaRPr lang="ru-RU"/>
        </a:p>
      </dgm:t>
    </dgm:pt>
    <dgm:pt modelId="{258773B1-0C25-43CA-A887-263A4DE7967D}" type="pres">
      <dgm:prSet presAssocID="{27996DE8-5C31-4972-93F5-7FDD7BB4BDCD}" presName="cycle" presStyleCnt="0">
        <dgm:presLayoutVars>
          <dgm:dir/>
          <dgm:resizeHandles val="exact"/>
        </dgm:presLayoutVars>
      </dgm:prSet>
      <dgm:spPr/>
      <dgm:t>
        <a:bodyPr/>
        <a:lstStyle/>
        <a:p>
          <a:endParaRPr lang="ru-RU"/>
        </a:p>
      </dgm:t>
    </dgm:pt>
    <dgm:pt modelId="{1B07C179-0D89-4711-B2C0-DB17024E3A5D}" type="pres">
      <dgm:prSet presAssocID="{633CDA28-BAF7-47B8-8D87-D47F6D1930EC}" presName="node" presStyleLbl="node1" presStyleIdx="0" presStyleCnt="3">
        <dgm:presLayoutVars>
          <dgm:bulletEnabled val="1"/>
        </dgm:presLayoutVars>
      </dgm:prSet>
      <dgm:spPr/>
      <dgm:t>
        <a:bodyPr/>
        <a:lstStyle/>
        <a:p>
          <a:endParaRPr lang="ru-RU"/>
        </a:p>
      </dgm:t>
    </dgm:pt>
    <dgm:pt modelId="{5815B2C0-187D-4E67-8B7B-800D327EECA0}" type="pres">
      <dgm:prSet presAssocID="{633CDA28-BAF7-47B8-8D87-D47F6D1930EC}" presName="spNode" presStyleCnt="0"/>
      <dgm:spPr/>
    </dgm:pt>
    <dgm:pt modelId="{A2351057-1FCF-4AE4-A2B3-C4A46EB875C5}" type="pres">
      <dgm:prSet presAssocID="{D4FEA756-7A02-4E38-9038-A9C9D0AFD19D}" presName="sibTrans" presStyleLbl="sibTrans1D1" presStyleIdx="0" presStyleCnt="3"/>
      <dgm:spPr/>
      <dgm:t>
        <a:bodyPr/>
        <a:lstStyle/>
        <a:p>
          <a:endParaRPr lang="ru-RU"/>
        </a:p>
      </dgm:t>
    </dgm:pt>
    <dgm:pt modelId="{656E9B64-C789-49ED-9A7C-C81897D0B28C}" type="pres">
      <dgm:prSet presAssocID="{CDF2A8ED-AB92-4184-9242-6C0C3ADBBF2B}" presName="node" presStyleLbl="node1" presStyleIdx="1" presStyleCnt="3">
        <dgm:presLayoutVars>
          <dgm:bulletEnabled val="1"/>
        </dgm:presLayoutVars>
      </dgm:prSet>
      <dgm:spPr/>
      <dgm:t>
        <a:bodyPr/>
        <a:lstStyle/>
        <a:p>
          <a:endParaRPr lang="ru-RU"/>
        </a:p>
      </dgm:t>
    </dgm:pt>
    <dgm:pt modelId="{104604D7-9FD2-472A-93D2-757663FF7A2F}" type="pres">
      <dgm:prSet presAssocID="{CDF2A8ED-AB92-4184-9242-6C0C3ADBBF2B}" presName="spNode" presStyleCnt="0"/>
      <dgm:spPr/>
    </dgm:pt>
    <dgm:pt modelId="{61814BCA-6B75-4D0A-89C0-311A0E83AD36}" type="pres">
      <dgm:prSet presAssocID="{CE288F95-23EF-4E15-A46E-D9155B31CAF9}" presName="sibTrans" presStyleLbl="sibTrans1D1" presStyleIdx="1" presStyleCnt="3"/>
      <dgm:spPr/>
      <dgm:t>
        <a:bodyPr/>
        <a:lstStyle/>
        <a:p>
          <a:endParaRPr lang="ru-RU"/>
        </a:p>
      </dgm:t>
    </dgm:pt>
    <dgm:pt modelId="{86684F92-7456-4DE4-BBFC-E434E1B4C4FC}" type="pres">
      <dgm:prSet presAssocID="{C377BAB8-49AA-4B38-84E7-75DBEADC9445}" presName="node" presStyleLbl="node1" presStyleIdx="2" presStyleCnt="3">
        <dgm:presLayoutVars>
          <dgm:bulletEnabled val="1"/>
        </dgm:presLayoutVars>
      </dgm:prSet>
      <dgm:spPr/>
      <dgm:t>
        <a:bodyPr/>
        <a:lstStyle/>
        <a:p>
          <a:endParaRPr lang="ru-RU"/>
        </a:p>
      </dgm:t>
    </dgm:pt>
    <dgm:pt modelId="{9146F767-A8C8-43E6-8EFC-58484558CD76}" type="pres">
      <dgm:prSet presAssocID="{C377BAB8-49AA-4B38-84E7-75DBEADC9445}" presName="spNode" presStyleCnt="0"/>
      <dgm:spPr/>
    </dgm:pt>
    <dgm:pt modelId="{CF682149-15E8-4628-9393-753BE25CA41C}" type="pres">
      <dgm:prSet presAssocID="{0BB6F5B4-295D-441F-BBA3-21F862DE269D}" presName="sibTrans" presStyleLbl="sibTrans1D1" presStyleIdx="2" presStyleCnt="3"/>
      <dgm:spPr/>
      <dgm:t>
        <a:bodyPr/>
        <a:lstStyle/>
        <a:p>
          <a:endParaRPr lang="ru-RU"/>
        </a:p>
      </dgm:t>
    </dgm:pt>
  </dgm:ptLst>
  <dgm:cxnLst>
    <dgm:cxn modelId="{B85A4290-80D3-4E3B-BEF0-E0286CF942E5}" type="presOf" srcId="{CE288F95-23EF-4E15-A46E-D9155B31CAF9}" destId="{61814BCA-6B75-4D0A-89C0-311A0E83AD36}" srcOrd="0" destOrd="0" presId="urn:microsoft.com/office/officeart/2005/8/layout/cycle6"/>
    <dgm:cxn modelId="{E9CFB197-677C-415C-AC87-79C4C935B6B8}" type="presOf" srcId="{CDF2A8ED-AB92-4184-9242-6C0C3ADBBF2B}" destId="{656E9B64-C789-49ED-9A7C-C81897D0B28C}" srcOrd="0" destOrd="0" presId="urn:microsoft.com/office/officeart/2005/8/layout/cycle6"/>
    <dgm:cxn modelId="{6256DFF3-8C26-4747-8F17-44769EA0C0B8}" type="presOf" srcId="{C377BAB8-49AA-4B38-84E7-75DBEADC9445}" destId="{86684F92-7456-4DE4-BBFC-E434E1B4C4FC}" srcOrd="0" destOrd="0" presId="urn:microsoft.com/office/officeart/2005/8/layout/cycle6"/>
    <dgm:cxn modelId="{4DCB01AB-CED3-4175-BCA8-E23A786F1542}" srcId="{27996DE8-5C31-4972-93F5-7FDD7BB4BDCD}" destId="{CDF2A8ED-AB92-4184-9242-6C0C3ADBBF2B}" srcOrd="1" destOrd="0" parTransId="{11B27CF6-2F0C-44E2-B38B-39D92254E437}" sibTransId="{CE288F95-23EF-4E15-A46E-D9155B31CAF9}"/>
    <dgm:cxn modelId="{BB9F194E-AE7E-4102-BDAE-86F7CF0D4E69}" type="presOf" srcId="{27996DE8-5C31-4972-93F5-7FDD7BB4BDCD}" destId="{258773B1-0C25-43CA-A887-263A4DE7967D}" srcOrd="0" destOrd="0" presId="urn:microsoft.com/office/officeart/2005/8/layout/cycle6"/>
    <dgm:cxn modelId="{DF564152-19F0-4F24-A576-9031D9F130A0}" type="presOf" srcId="{D4FEA756-7A02-4E38-9038-A9C9D0AFD19D}" destId="{A2351057-1FCF-4AE4-A2B3-C4A46EB875C5}" srcOrd="0" destOrd="0" presId="urn:microsoft.com/office/officeart/2005/8/layout/cycle6"/>
    <dgm:cxn modelId="{7CD0460D-FAE3-409E-B9F4-46C84E51EBE6}" srcId="{27996DE8-5C31-4972-93F5-7FDD7BB4BDCD}" destId="{633CDA28-BAF7-47B8-8D87-D47F6D1930EC}" srcOrd="0" destOrd="0" parTransId="{044D001D-4FDD-4AB4-BCFA-E34FFCA8191B}" sibTransId="{D4FEA756-7A02-4E38-9038-A9C9D0AFD19D}"/>
    <dgm:cxn modelId="{E8746724-6B1E-4D73-88F4-EA2486393AB2}" srcId="{27996DE8-5C31-4972-93F5-7FDD7BB4BDCD}" destId="{C377BAB8-49AA-4B38-84E7-75DBEADC9445}" srcOrd="2" destOrd="0" parTransId="{9B751715-6658-42C9-80E4-56CF3F965BD9}" sibTransId="{0BB6F5B4-295D-441F-BBA3-21F862DE269D}"/>
    <dgm:cxn modelId="{37403A52-AFC9-4A84-A4B6-7C79C567F927}" type="presOf" srcId="{0BB6F5B4-295D-441F-BBA3-21F862DE269D}" destId="{CF682149-15E8-4628-9393-753BE25CA41C}" srcOrd="0" destOrd="0" presId="urn:microsoft.com/office/officeart/2005/8/layout/cycle6"/>
    <dgm:cxn modelId="{7CA6E354-E5D3-4AEA-A639-7296D7A47D28}" type="presOf" srcId="{633CDA28-BAF7-47B8-8D87-D47F6D1930EC}" destId="{1B07C179-0D89-4711-B2C0-DB17024E3A5D}" srcOrd="0" destOrd="0" presId="urn:microsoft.com/office/officeart/2005/8/layout/cycle6"/>
    <dgm:cxn modelId="{D462E409-E349-4FB8-B4F3-8F3DC32E2C0B}" type="presParOf" srcId="{258773B1-0C25-43CA-A887-263A4DE7967D}" destId="{1B07C179-0D89-4711-B2C0-DB17024E3A5D}" srcOrd="0" destOrd="0" presId="urn:microsoft.com/office/officeart/2005/8/layout/cycle6"/>
    <dgm:cxn modelId="{BBDBCC5C-8FC5-45A1-94C2-D65955247771}" type="presParOf" srcId="{258773B1-0C25-43CA-A887-263A4DE7967D}" destId="{5815B2C0-187D-4E67-8B7B-800D327EECA0}" srcOrd="1" destOrd="0" presId="urn:microsoft.com/office/officeart/2005/8/layout/cycle6"/>
    <dgm:cxn modelId="{83BBF0B7-C110-4D99-A9A8-41CF7FC9EA5F}" type="presParOf" srcId="{258773B1-0C25-43CA-A887-263A4DE7967D}" destId="{A2351057-1FCF-4AE4-A2B3-C4A46EB875C5}" srcOrd="2" destOrd="0" presId="urn:microsoft.com/office/officeart/2005/8/layout/cycle6"/>
    <dgm:cxn modelId="{A49B97FF-0E89-4898-B68E-3AD576F19117}" type="presParOf" srcId="{258773B1-0C25-43CA-A887-263A4DE7967D}" destId="{656E9B64-C789-49ED-9A7C-C81897D0B28C}" srcOrd="3" destOrd="0" presId="urn:microsoft.com/office/officeart/2005/8/layout/cycle6"/>
    <dgm:cxn modelId="{E2E6D992-14AB-43D7-B208-7289FE9CFDBD}" type="presParOf" srcId="{258773B1-0C25-43CA-A887-263A4DE7967D}" destId="{104604D7-9FD2-472A-93D2-757663FF7A2F}" srcOrd="4" destOrd="0" presId="urn:microsoft.com/office/officeart/2005/8/layout/cycle6"/>
    <dgm:cxn modelId="{0DA93DF8-2B50-4005-A3D8-CD743F833F8A}" type="presParOf" srcId="{258773B1-0C25-43CA-A887-263A4DE7967D}" destId="{61814BCA-6B75-4D0A-89C0-311A0E83AD36}" srcOrd="5" destOrd="0" presId="urn:microsoft.com/office/officeart/2005/8/layout/cycle6"/>
    <dgm:cxn modelId="{E8D19675-FA1B-4A72-884C-772862A37B63}" type="presParOf" srcId="{258773B1-0C25-43CA-A887-263A4DE7967D}" destId="{86684F92-7456-4DE4-BBFC-E434E1B4C4FC}" srcOrd="6" destOrd="0" presId="urn:microsoft.com/office/officeart/2005/8/layout/cycle6"/>
    <dgm:cxn modelId="{E442049D-41A1-408F-9598-7B8A76C1741D}" type="presParOf" srcId="{258773B1-0C25-43CA-A887-263A4DE7967D}" destId="{9146F767-A8C8-43E6-8EFC-58484558CD76}" srcOrd="7" destOrd="0" presId="urn:microsoft.com/office/officeart/2005/8/layout/cycle6"/>
    <dgm:cxn modelId="{6E647DB1-5A9C-4644-8E73-955EC9C2DA51}" type="presParOf" srcId="{258773B1-0C25-43CA-A887-263A4DE7967D}" destId="{CF682149-15E8-4628-9393-753BE25CA41C}"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AED6B-6260-420B-A3BB-7EED89C16F0F}"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ru-RU"/>
        </a:p>
      </dgm:t>
    </dgm:pt>
    <dgm:pt modelId="{8CD48F96-125B-4D36-8851-B12D9CAE2363}">
      <dgm:prSet phldrT="[Текст]"/>
      <dgm:spPr/>
      <dgm:t>
        <a:bodyPr/>
        <a:lstStyle/>
        <a:p>
          <a:r>
            <a:rPr lang="ru-RU" dirty="0" smtClean="0">
              <a:latin typeface="Georgia" pitchFamily="18" charset="0"/>
            </a:rPr>
            <a:t>4 сюжетные линии</a:t>
          </a:r>
          <a:endParaRPr lang="ru-RU" dirty="0">
            <a:latin typeface="Georgia" pitchFamily="18" charset="0"/>
          </a:endParaRPr>
        </a:p>
      </dgm:t>
    </dgm:pt>
    <dgm:pt modelId="{408E23AA-8E04-4E7C-B91C-DD3102232B5E}" type="parTrans" cxnId="{EFB7303F-AC64-4B61-B294-45668C8E6A36}">
      <dgm:prSet/>
      <dgm:spPr/>
      <dgm:t>
        <a:bodyPr/>
        <a:lstStyle/>
        <a:p>
          <a:endParaRPr lang="ru-RU"/>
        </a:p>
      </dgm:t>
    </dgm:pt>
    <dgm:pt modelId="{08829974-6E3A-4631-B19C-97981467B624}" type="sibTrans" cxnId="{EFB7303F-AC64-4B61-B294-45668C8E6A36}">
      <dgm:prSet/>
      <dgm:spPr/>
      <dgm:t>
        <a:bodyPr/>
        <a:lstStyle/>
        <a:p>
          <a:endParaRPr lang="ru-RU"/>
        </a:p>
      </dgm:t>
    </dgm:pt>
    <dgm:pt modelId="{C12280DE-B2D0-4955-B86F-8A0E6BBD3502}">
      <dgm:prSet phldrT="[Текст]" custT="1"/>
      <dgm:spPr/>
      <dgm:t>
        <a:bodyPr/>
        <a:lstStyle/>
        <a:p>
          <a:r>
            <a:rPr lang="ru-RU" sz="1500" dirty="0" smtClean="0">
              <a:latin typeface="Georgia" pitchFamily="18" charset="0"/>
            </a:rPr>
            <a:t>философ</a:t>
          </a:r>
        </a:p>
        <a:p>
          <a:r>
            <a:rPr lang="ru-RU" sz="1500" dirty="0" err="1" smtClean="0">
              <a:latin typeface="Georgia" pitchFamily="18" charset="0"/>
            </a:rPr>
            <a:t>ская</a:t>
          </a:r>
          <a:endParaRPr lang="ru-RU" sz="1500" dirty="0">
            <a:latin typeface="Georgia" pitchFamily="18" charset="0"/>
          </a:endParaRPr>
        </a:p>
      </dgm:t>
    </dgm:pt>
    <dgm:pt modelId="{075394E1-96E7-4137-A1DD-46CB3ABD9CC3}" type="parTrans" cxnId="{FB899A06-1B7C-4485-81F3-F77D273EB728}">
      <dgm:prSet/>
      <dgm:spPr/>
      <dgm:t>
        <a:bodyPr/>
        <a:lstStyle/>
        <a:p>
          <a:endParaRPr lang="ru-RU"/>
        </a:p>
      </dgm:t>
    </dgm:pt>
    <dgm:pt modelId="{CE6D3D42-5521-41C5-8629-9E735ACFB320}" type="sibTrans" cxnId="{FB899A06-1B7C-4485-81F3-F77D273EB728}">
      <dgm:prSet/>
      <dgm:spPr/>
      <dgm:t>
        <a:bodyPr/>
        <a:lstStyle/>
        <a:p>
          <a:endParaRPr lang="ru-RU"/>
        </a:p>
      </dgm:t>
    </dgm:pt>
    <dgm:pt modelId="{160B5ED0-CECE-4F40-BC1A-BF70D2F98E09}">
      <dgm:prSet phldrT="[Текст]" custT="1"/>
      <dgm:spPr/>
      <dgm:t>
        <a:bodyPr/>
        <a:lstStyle/>
        <a:p>
          <a:r>
            <a:rPr lang="ru-RU" sz="1500" dirty="0" err="1" smtClean="0">
              <a:latin typeface="Georgia" pitchFamily="18" charset="0"/>
            </a:rPr>
            <a:t>мистичес</a:t>
          </a:r>
          <a:endParaRPr lang="ru-RU" sz="1500" dirty="0" smtClean="0">
            <a:latin typeface="Georgia" pitchFamily="18" charset="0"/>
          </a:endParaRPr>
        </a:p>
        <a:p>
          <a:r>
            <a:rPr lang="ru-RU" sz="1500" dirty="0" smtClean="0">
              <a:latin typeface="Georgia" pitchFamily="18" charset="0"/>
            </a:rPr>
            <a:t>кая</a:t>
          </a:r>
          <a:endParaRPr lang="ru-RU" sz="1500" dirty="0">
            <a:latin typeface="Georgia" pitchFamily="18" charset="0"/>
          </a:endParaRPr>
        </a:p>
      </dgm:t>
    </dgm:pt>
    <dgm:pt modelId="{3E640664-534A-4574-9C02-69D733657230}" type="parTrans" cxnId="{6FDC99C7-810B-4AEA-9E2E-538E63CA4020}">
      <dgm:prSet/>
      <dgm:spPr/>
      <dgm:t>
        <a:bodyPr/>
        <a:lstStyle/>
        <a:p>
          <a:endParaRPr lang="ru-RU"/>
        </a:p>
      </dgm:t>
    </dgm:pt>
    <dgm:pt modelId="{B0265BDE-0D34-4110-B0B8-149BE0C28E03}" type="sibTrans" cxnId="{6FDC99C7-810B-4AEA-9E2E-538E63CA4020}">
      <dgm:prSet/>
      <dgm:spPr/>
      <dgm:t>
        <a:bodyPr/>
        <a:lstStyle/>
        <a:p>
          <a:endParaRPr lang="ru-RU"/>
        </a:p>
      </dgm:t>
    </dgm:pt>
    <dgm:pt modelId="{FEE89EDE-A4FD-44FB-9980-9416C14EC0BE}">
      <dgm:prSet phldrT="[Текст]" custT="1"/>
      <dgm:spPr/>
      <dgm:t>
        <a:bodyPr/>
        <a:lstStyle/>
        <a:p>
          <a:r>
            <a:rPr lang="ru-RU" sz="1500" dirty="0" err="1" smtClean="0">
              <a:latin typeface="Georgia" pitchFamily="18" charset="0"/>
            </a:rPr>
            <a:t>сатиричес</a:t>
          </a:r>
          <a:endParaRPr lang="ru-RU" sz="1500" dirty="0" smtClean="0">
            <a:latin typeface="Georgia" pitchFamily="18" charset="0"/>
          </a:endParaRPr>
        </a:p>
        <a:p>
          <a:r>
            <a:rPr lang="ru-RU" sz="1500" dirty="0" smtClean="0">
              <a:latin typeface="Georgia" pitchFamily="18" charset="0"/>
            </a:rPr>
            <a:t>кая</a:t>
          </a:r>
          <a:endParaRPr lang="ru-RU" sz="1500" dirty="0">
            <a:latin typeface="Georgia" pitchFamily="18" charset="0"/>
          </a:endParaRPr>
        </a:p>
      </dgm:t>
    </dgm:pt>
    <dgm:pt modelId="{F9A8DE9F-2A5B-496F-AE90-506848FB5CC1}" type="parTrans" cxnId="{01DB07CB-55E6-479E-8D26-42BB635F9AA5}">
      <dgm:prSet/>
      <dgm:spPr/>
      <dgm:t>
        <a:bodyPr/>
        <a:lstStyle/>
        <a:p>
          <a:endParaRPr lang="ru-RU"/>
        </a:p>
      </dgm:t>
    </dgm:pt>
    <dgm:pt modelId="{5E7CCA5C-8FD8-4238-9443-C780C1B7B2C4}" type="sibTrans" cxnId="{01DB07CB-55E6-479E-8D26-42BB635F9AA5}">
      <dgm:prSet/>
      <dgm:spPr/>
      <dgm:t>
        <a:bodyPr/>
        <a:lstStyle/>
        <a:p>
          <a:endParaRPr lang="ru-RU"/>
        </a:p>
      </dgm:t>
    </dgm:pt>
    <dgm:pt modelId="{AFAA17EF-4466-41F6-9E37-D025B955FB4C}">
      <dgm:prSet phldrT="[Текст]" custT="1"/>
      <dgm:spPr/>
      <dgm:t>
        <a:bodyPr/>
        <a:lstStyle/>
        <a:p>
          <a:r>
            <a:rPr lang="ru-RU" sz="1500" dirty="0" smtClean="0">
              <a:latin typeface="Georgia" pitchFamily="18" charset="0"/>
            </a:rPr>
            <a:t>любовная</a:t>
          </a:r>
          <a:endParaRPr lang="ru-RU" sz="1500" dirty="0">
            <a:latin typeface="Georgia" pitchFamily="18" charset="0"/>
          </a:endParaRPr>
        </a:p>
      </dgm:t>
    </dgm:pt>
    <dgm:pt modelId="{69CA98FB-238E-4FA9-8C29-A369CA1DD73C}" type="parTrans" cxnId="{517DA90E-0D22-486D-AABF-925A26C5411D}">
      <dgm:prSet/>
      <dgm:spPr/>
      <dgm:t>
        <a:bodyPr/>
        <a:lstStyle/>
        <a:p>
          <a:endParaRPr lang="ru-RU"/>
        </a:p>
      </dgm:t>
    </dgm:pt>
    <dgm:pt modelId="{209DACCD-2E97-4F5C-8697-7D77A01EC7F8}" type="sibTrans" cxnId="{517DA90E-0D22-486D-AABF-925A26C5411D}">
      <dgm:prSet/>
      <dgm:spPr/>
      <dgm:t>
        <a:bodyPr/>
        <a:lstStyle/>
        <a:p>
          <a:endParaRPr lang="ru-RU"/>
        </a:p>
      </dgm:t>
    </dgm:pt>
    <dgm:pt modelId="{F429BA68-D720-4332-93C3-345B9EDD9C02}" type="pres">
      <dgm:prSet presAssocID="{793AED6B-6260-420B-A3BB-7EED89C16F0F}" presName="Name0" presStyleCnt="0">
        <dgm:presLayoutVars>
          <dgm:chMax val="1"/>
          <dgm:dir/>
          <dgm:animLvl val="ctr"/>
          <dgm:resizeHandles val="exact"/>
        </dgm:presLayoutVars>
      </dgm:prSet>
      <dgm:spPr/>
      <dgm:t>
        <a:bodyPr/>
        <a:lstStyle/>
        <a:p>
          <a:endParaRPr lang="ru-RU"/>
        </a:p>
      </dgm:t>
    </dgm:pt>
    <dgm:pt modelId="{FD032E8C-BEDF-47CA-AA88-34DF90A35222}" type="pres">
      <dgm:prSet presAssocID="{8CD48F96-125B-4D36-8851-B12D9CAE2363}" presName="centerShape" presStyleLbl="node0" presStyleIdx="0" presStyleCnt="1"/>
      <dgm:spPr/>
      <dgm:t>
        <a:bodyPr/>
        <a:lstStyle/>
        <a:p>
          <a:endParaRPr lang="ru-RU"/>
        </a:p>
      </dgm:t>
    </dgm:pt>
    <dgm:pt modelId="{BD33A91F-C31E-4D01-B981-C7613D177F1F}" type="pres">
      <dgm:prSet presAssocID="{C12280DE-B2D0-4955-B86F-8A0E6BBD3502}" presName="node" presStyleLbl="node1" presStyleIdx="0" presStyleCnt="4" custScaleX="121857" custScaleY="119961">
        <dgm:presLayoutVars>
          <dgm:bulletEnabled val="1"/>
        </dgm:presLayoutVars>
      </dgm:prSet>
      <dgm:spPr/>
      <dgm:t>
        <a:bodyPr/>
        <a:lstStyle/>
        <a:p>
          <a:endParaRPr lang="ru-RU"/>
        </a:p>
      </dgm:t>
    </dgm:pt>
    <dgm:pt modelId="{9062CFFD-1347-49B4-89CE-F8F99D58FD84}" type="pres">
      <dgm:prSet presAssocID="{C12280DE-B2D0-4955-B86F-8A0E6BBD3502}" presName="dummy" presStyleCnt="0"/>
      <dgm:spPr/>
    </dgm:pt>
    <dgm:pt modelId="{7CBD5C2D-4018-46E6-9EA0-174CFA4C6C5C}" type="pres">
      <dgm:prSet presAssocID="{CE6D3D42-5521-41C5-8629-9E735ACFB320}" presName="sibTrans" presStyleLbl="sibTrans2D1" presStyleIdx="0" presStyleCnt="4"/>
      <dgm:spPr/>
      <dgm:t>
        <a:bodyPr/>
        <a:lstStyle/>
        <a:p>
          <a:endParaRPr lang="ru-RU"/>
        </a:p>
      </dgm:t>
    </dgm:pt>
    <dgm:pt modelId="{666F1BE8-901E-42A7-860F-948D19ACEFA2}" type="pres">
      <dgm:prSet presAssocID="{160B5ED0-CECE-4F40-BC1A-BF70D2F98E09}" presName="node" presStyleLbl="node1" presStyleIdx="1" presStyleCnt="4" custScaleX="112019" custScaleY="106368">
        <dgm:presLayoutVars>
          <dgm:bulletEnabled val="1"/>
        </dgm:presLayoutVars>
      </dgm:prSet>
      <dgm:spPr/>
      <dgm:t>
        <a:bodyPr/>
        <a:lstStyle/>
        <a:p>
          <a:endParaRPr lang="ru-RU"/>
        </a:p>
      </dgm:t>
    </dgm:pt>
    <dgm:pt modelId="{7EDE5393-603B-443B-82B9-38D52110C36B}" type="pres">
      <dgm:prSet presAssocID="{160B5ED0-CECE-4F40-BC1A-BF70D2F98E09}" presName="dummy" presStyleCnt="0"/>
      <dgm:spPr/>
    </dgm:pt>
    <dgm:pt modelId="{821BA69E-5AA9-4BDE-B0BC-C886F6944D9D}" type="pres">
      <dgm:prSet presAssocID="{B0265BDE-0D34-4110-B0B8-149BE0C28E03}" presName="sibTrans" presStyleLbl="sibTrans2D1" presStyleIdx="1" presStyleCnt="4"/>
      <dgm:spPr/>
      <dgm:t>
        <a:bodyPr/>
        <a:lstStyle/>
        <a:p>
          <a:endParaRPr lang="ru-RU"/>
        </a:p>
      </dgm:t>
    </dgm:pt>
    <dgm:pt modelId="{34490DFE-1C69-4559-B329-3F0CB55C4F9C}" type="pres">
      <dgm:prSet presAssocID="{FEE89EDE-A4FD-44FB-9980-9416C14EC0BE}" presName="node" presStyleLbl="node1" presStyleIdx="2" presStyleCnt="4" custScaleX="118247" custScaleY="111007">
        <dgm:presLayoutVars>
          <dgm:bulletEnabled val="1"/>
        </dgm:presLayoutVars>
      </dgm:prSet>
      <dgm:spPr/>
      <dgm:t>
        <a:bodyPr/>
        <a:lstStyle/>
        <a:p>
          <a:endParaRPr lang="ru-RU"/>
        </a:p>
      </dgm:t>
    </dgm:pt>
    <dgm:pt modelId="{1F2FAD08-AF78-46A0-A2E4-CA23FF4E2113}" type="pres">
      <dgm:prSet presAssocID="{FEE89EDE-A4FD-44FB-9980-9416C14EC0BE}" presName="dummy" presStyleCnt="0"/>
      <dgm:spPr/>
    </dgm:pt>
    <dgm:pt modelId="{8C363920-F2B2-4A46-B047-947B36723F61}" type="pres">
      <dgm:prSet presAssocID="{5E7CCA5C-8FD8-4238-9443-C780C1B7B2C4}" presName="sibTrans" presStyleLbl="sibTrans2D1" presStyleIdx="2" presStyleCnt="4"/>
      <dgm:spPr/>
      <dgm:t>
        <a:bodyPr/>
        <a:lstStyle/>
        <a:p>
          <a:endParaRPr lang="ru-RU"/>
        </a:p>
      </dgm:t>
    </dgm:pt>
    <dgm:pt modelId="{30BE30BC-4A59-4319-A640-4C2E7202145F}" type="pres">
      <dgm:prSet presAssocID="{AFAA17EF-4466-41F6-9E37-D025B955FB4C}" presName="node" presStyleLbl="node1" presStyleIdx="3" presStyleCnt="4" custScaleX="115622" custScaleY="106224">
        <dgm:presLayoutVars>
          <dgm:bulletEnabled val="1"/>
        </dgm:presLayoutVars>
      </dgm:prSet>
      <dgm:spPr/>
      <dgm:t>
        <a:bodyPr/>
        <a:lstStyle/>
        <a:p>
          <a:endParaRPr lang="ru-RU"/>
        </a:p>
      </dgm:t>
    </dgm:pt>
    <dgm:pt modelId="{090EAA78-0135-4036-97BE-98EBE7A249AC}" type="pres">
      <dgm:prSet presAssocID="{AFAA17EF-4466-41F6-9E37-D025B955FB4C}" presName="dummy" presStyleCnt="0"/>
      <dgm:spPr/>
    </dgm:pt>
    <dgm:pt modelId="{333A91A6-8367-4BF1-AA99-DD21903FA6C0}" type="pres">
      <dgm:prSet presAssocID="{209DACCD-2E97-4F5C-8697-7D77A01EC7F8}" presName="sibTrans" presStyleLbl="sibTrans2D1" presStyleIdx="3" presStyleCnt="4"/>
      <dgm:spPr/>
      <dgm:t>
        <a:bodyPr/>
        <a:lstStyle/>
        <a:p>
          <a:endParaRPr lang="ru-RU"/>
        </a:p>
      </dgm:t>
    </dgm:pt>
  </dgm:ptLst>
  <dgm:cxnLst>
    <dgm:cxn modelId="{517DA90E-0D22-486D-AABF-925A26C5411D}" srcId="{8CD48F96-125B-4D36-8851-B12D9CAE2363}" destId="{AFAA17EF-4466-41F6-9E37-D025B955FB4C}" srcOrd="3" destOrd="0" parTransId="{69CA98FB-238E-4FA9-8C29-A369CA1DD73C}" sibTransId="{209DACCD-2E97-4F5C-8697-7D77A01EC7F8}"/>
    <dgm:cxn modelId="{6FDC99C7-810B-4AEA-9E2E-538E63CA4020}" srcId="{8CD48F96-125B-4D36-8851-B12D9CAE2363}" destId="{160B5ED0-CECE-4F40-BC1A-BF70D2F98E09}" srcOrd="1" destOrd="0" parTransId="{3E640664-534A-4574-9C02-69D733657230}" sibTransId="{B0265BDE-0D34-4110-B0B8-149BE0C28E03}"/>
    <dgm:cxn modelId="{C069FCBC-F2C1-411A-BB48-7AAF22D0051B}" type="presOf" srcId="{160B5ED0-CECE-4F40-BC1A-BF70D2F98E09}" destId="{666F1BE8-901E-42A7-860F-948D19ACEFA2}" srcOrd="0" destOrd="0" presId="urn:microsoft.com/office/officeart/2005/8/layout/radial6"/>
    <dgm:cxn modelId="{01DB07CB-55E6-479E-8D26-42BB635F9AA5}" srcId="{8CD48F96-125B-4D36-8851-B12D9CAE2363}" destId="{FEE89EDE-A4FD-44FB-9980-9416C14EC0BE}" srcOrd="2" destOrd="0" parTransId="{F9A8DE9F-2A5B-496F-AE90-506848FB5CC1}" sibTransId="{5E7CCA5C-8FD8-4238-9443-C780C1B7B2C4}"/>
    <dgm:cxn modelId="{7C6839D8-BD48-40C1-B97F-41E421C0393B}" type="presOf" srcId="{C12280DE-B2D0-4955-B86F-8A0E6BBD3502}" destId="{BD33A91F-C31E-4D01-B981-C7613D177F1F}" srcOrd="0" destOrd="0" presId="urn:microsoft.com/office/officeart/2005/8/layout/radial6"/>
    <dgm:cxn modelId="{C700715D-A9E5-4F49-9F8C-77F4A026A3BE}" type="presOf" srcId="{FEE89EDE-A4FD-44FB-9980-9416C14EC0BE}" destId="{34490DFE-1C69-4559-B329-3F0CB55C4F9C}" srcOrd="0" destOrd="0" presId="urn:microsoft.com/office/officeart/2005/8/layout/radial6"/>
    <dgm:cxn modelId="{6C988F73-F1BD-4CFF-9BD7-0BBCDAACAE04}" type="presOf" srcId="{209DACCD-2E97-4F5C-8697-7D77A01EC7F8}" destId="{333A91A6-8367-4BF1-AA99-DD21903FA6C0}" srcOrd="0" destOrd="0" presId="urn:microsoft.com/office/officeart/2005/8/layout/radial6"/>
    <dgm:cxn modelId="{D562D3A3-3E86-4662-B23C-1F87C082B364}" type="presOf" srcId="{CE6D3D42-5521-41C5-8629-9E735ACFB320}" destId="{7CBD5C2D-4018-46E6-9EA0-174CFA4C6C5C}" srcOrd="0" destOrd="0" presId="urn:microsoft.com/office/officeart/2005/8/layout/radial6"/>
    <dgm:cxn modelId="{370C04A4-EA4B-4169-AD2B-E12BF1B8E52E}" type="presOf" srcId="{8CD48F96-125B-4D36-8851-B12D9CAE2363}" destId="{FD032E8C-BEDF-47CA-AA88-34DF90A35222}" srcOrd="0" destOrd="0" presId="urn:microsoft.com/office/officeart/2005/8/layout/radial6"/>
    <dgm:cxn modelId="{C6985B3F-5CA3-4C77-9B4A-76E6E3812BC6}" type="presOf" srcId="{5E7CCA5C-8FD8-4238-9443-C780C1B7B2C4}" destId="{8C363920-F2B2-4A46-B047-947B36723F61}" srcOrd="0" destOrd="0" presId="urn:microsoft.com/office/officeart/2005/8/layout/radial6"/>
    <dgm:cxn modelId="{FB899A06-1B7C-4485-81F3-F77D273EB728}" srcId="{8CD48F96-125B-4D36-8851-B12D9CAE2363}" destId="{C12280DE-B2D0-4955-B86F-8A0E6BBD3502}" srcOrd="0" destOrd="0" parTransId="{075394E1-96E7-4137-A1DD-46CB3ABD9CC3}" sibTransId="{CE6D3D42-5521-41C5-8629-9E735ACFB320}"/>
    <dgm:cxn modelId="{EFB7303F-AC64-4B61-B294-45668C8E6A36}" srcId="{793AED6B-6260-420B-A3BB-7EED89C16F0F}" destId="{8CD48F96-125B-4D36-8851-B12D9CAE2363}" srcOrd="0" destOrd="0" parTransId="{408E23AA-8E04-4E7C-B91C-DD3102232B5E}" sibTransId="{08829974-6E3A-4631-B19C-97981467B624}"/>
    <dgm:cxn modelId="{8022ADC4-4C6B-4657-ABDC-3F8D9D365E82}" type="presOf" srcId="{793AED6B-6260-420B-A3BB-7EED89C16F0F}" destId="{F429BA68-D720-4332-93C3-345B9EDD9C02}" srcOrd="0" destOrd="0" presId="urn:microsoft.com/office/officeart/2005/8/layout/radial6"/>
    <dgm:cxn modelId="{1D5AA121-3722-459C-8446-A09B2439711D}" type="presOf" srcId="{AFAA17EF-4466-41F6-9E37-D025B955FB4C}" destId="{30BE30BC-4A59-4319-A640-4C2E7202145F}" srcOrd="0" destOrd="0" presId="urn:microsoft.com/office/officeart/2005/8/layout/radial6"/>
    <dgm:cxn modelId="{C09676DC-8430-4D80-877B-5835C7D2B5D2}" type="presOf" srcId="{B0265BDE-0D34-4110-B0B8-149BE0C28E03}" destId="{821BA69E-5AA9-4BDE-B0BC-C886F6944D9D}" srcOrd="0" destOrd="0" presId="urn:microsoft.com/office/officeart/2005/8/layout/radial6"/>
    <dgm:cxn modelId="{4DF2D761-7979-41ED-B9F0-295B15CC46A6}" type="presParOf" srcId="{F429BA68-D720-4332-93C3-345B9EDD9C02}" destId="{FD032E8C-BEDF-47CA-AA88-34DF90A35222}" srcOrd="0" destOrd="0" presId="urn:microsoft.com/office/officeart/2005/8/layout/radial6"/>
    <dgm:cxn modelId="{F13D9635-46F2-41DE-B25D-B0CFEC9D274E}" type="presParOf" srcId="{F429BA68-D720-4332-93C3-345B9EDD9C02}" destId="{BD33A91F-C31E-4D01-B981-C7613D177F1F}" srcOrd="1" destOrd="0" presId="urn:microsoft.com/office/officeart/2005/8/layout/radial6"/>
    <dgm:cxn modelId="{073A7775-0CF2-46A6-A8BC-3F6861C7E44D}" type="presParOf" srcId="{F429BA68-D720-4332-93C3-345B9EDD9C02}" destId="{9062CFFD-1347-49B4-89CE-F8F99D58FD84}" srcOrd="2" destOrd="0" presId="urn:microsoft.com/office/officeart/2005/8/layout/radial6"/>
    <dgm:cxn modelId="{20B857A5-D215-4C0C-8590-666E87DB2E4B}" type="presParOf" srcId="{F429BA68-D720-4332-93C3-345B9EDD9C02}" destId="{7CBD5C2D-4018-46E6-9EA0-174CFA4C6C5C}" srcOrd="3" destOrd="0" presId="urn:microsoft.com/office/officeart/2005/8/layout/radial6"/>
    <dgm:cxn modelId="{082AAA3A-6BE0-48AA-A5ED-CB428D5F928D}" type="presParOf" srcId="{F429BA68-D720-4332-93C3-345B9EDD9C02}" destId="{666F1BE8-901E-42A7-860F-948D19ACEFA2}" srcOrd="4" destOrd="0" presId="urn:microsoft.com/office/officeart/2005/8/layout/radial6"/>
    <dgm:cxn modelId="{74B72F02-3242-472F-98D9-C3692D397AF6}" type="presParOf" srcId="{F429BA68-D720-4332-93C3-345B9EDD9C02}" destId="{7EDE5393-603B-443B-82B9-38D52110C36B}" srcOrd="5" destOrd="0" presId="urn:microsoft.com/office/officeart/2005/8/layout/radial6"/>
    <dgm:cxn modelId="{495B97E4-11AB-4AEA-9B7F-54051B5574B2}" type="presParOf" srcId="{F429BA68-D720-4332-93C3-345B9EDD9C02}" destId="{821BA69E-5AA9-4BDE-B0BC-C886F6944D9D}" srcOrd="6" destOrd="0" presId="urn:microsoft.com/office/officeart/2005/8/layout/radial6"/>
    <dgm:cxn modelId="{9F3443DF-72E3-4B37-9146-0FBCE951B892}" type="presParOf" srcId="{F429BA68-D720-4332-93C3-345B9EDD9C02}" destId="{34490DFE-1C69-4559-B329-3F0CB55C4F9C}" srcOrd="7" destOrd="0" presId="urn:microsoft.com/office/officeart/2005/8/layout/radial6"/>
    <dgm:cxn modelId="{CE06396A-F631-465F-B7F3-9DADFF3F4829}" type="presParOf" srcId="{F429BA68-D720-4332-93C3-345B9EDD9C02}" destId="{1F2FAD08-AF78-46A0-A2E4-CA23FF4E2113}" srcOrd="8" destOrd="0" presId="urn:microsoft.com/office/officeart/2005/8/layout/radial6"/>
    <dgm:cxn modelId="{12158FC9-1535-43D3-9AD1-1F435319B590}" type="presParOf" srcId="{F429BA68-D720-4332-93C3-345B9EDD9C02}" destId="{8C363920-F2B2-4A46-B047-947B36723F61}" srcOrd="9" destOrd="0" presId="urn:microsoft.com/office/officeart/2005/8/layout/radial6"/>
    <dgm:cxn modelId="{424C1ABD-8692-43D4-8BE3-375686B142BF}" type="presParOf" srcId="{F429BA68-D720-4332-93C3-345B9EDD9C02}" destId="{30BE30BC-4A59-4319-A640-4C2E7202145F}" srcOrd="10" destOrd="0" presId="urn:microsoft.com/office/officeart/2005/8/layout/radial6"/>
    <dgm:cxn modelId="{8CC7B702-5EDD-437E-B9CD-6546ECE2463A}" type="presParOf" srcId="{F429BA68-D720-4332-93C3-345B9EDD9C02}" destId="{090EAA78-0135-4036-97BE-98EBE7A249AC}" srcOrd="11" destOrd="0" presId="urn:microsoft.com/office/officeart/2005/8/layout/radial6"/>
    <dgm:cxn modelId="{A08C9B82-B511-4CC5-8DC3-3E597D8E4793}" type="presParOf" srcId="{F429BA68-D720-4332-93C3-345B9EDD9C02}" destId="{333A91A6-8367-4BF1-AA99-DD21903FA6C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4CA4C-B0BC-4271-B966-DC3C897A970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ru-RU"/>
        </a:p>
      </dgm:t>
    </dgm:pt>
    <dgm:pt modelId="{6A90030E-D5BF-40A0-9C04-0ED4172F88DF}">
      <dgm:prSet phldrT="[Текст]"/>
      <dgm:spPr/>
      <dgm:t>
        <a:bodyPr/>
        <a:lstStyle/>
        <a:p>
          <a:r>
            <a:rPr lang="ru-RU" dirty="0" smtClean="0">
              <a:latin typeface="Georgia" pitchFamily="18" charset="0"/>
            </a:rPr>
            <a:t>нравственное зеркало</a:t>
          </a:r>
          <a:endParaRPr lang="ru-RU" dirty="0">
            <a:latin typeface="Georgia" pitchFamily="18" charset="0"/>
          </a:endParaRPr>
        </a:p>
      </dgm:t>
    </dgm:pt>
    <dgm:pt modelId="{383AC802-45C8-4686-AACF-5512304C192C}" type="parTrans" cxnId="{E30DE28B-AC1F-4BFD-B91F-A434E07D828D}">
      <dgm:prSet/>
      <dgm:spPr/>
      <dgm:t>
        <a:bodyPr/>
        <a:lstStyle/>
        <a:p>
          <a:endParaRPr lang="ru-RU"/>
        </a:p>
      </dgm:t>
    </dgm:pt>
    <dgm:pt modelId="{73C7CDA3-454F-4EEA-8E51-73CD80FA08E7}" type="sibTrans" cxnId="{E30DE28B-AC1F-4BFD-B91F-A434E07D828D}">
      <dgm:prSet/>
      <dgm:spPr/>
      <dgm:t>
        <a:bodyPr/>
        <a:lstStyle/>
        <a:p>
          <a:endParaRPr lang="ru-RU"/>
        </a:p>
      </dgm:t>
    </dgm:pt>
    <dgm:pt modelId="{B03254B0-FC39-41AA-AA02-D42AA2ACA5BC}">
      <dgm:prSet phldrT="[Текст]" custT="1"/>
      <dgm:spPr/>
      <dgm:t>
        <a:bodyPr/>
        <a:lstStyle/>
        <a:p>
          <a:r>
            <a:rPr lang="ru-RU" sz="1800" dirty="0" smtClean="0">
              <a:latin typeface="Georgia" pitchFamily="18" charset="0"/>
            </a:rPr>
            <a:t>«трусость – самый большой порок»,</a:t>
          </a:r>
          <a:endParaRPr lang="ru-RU" sz="1800" dirty="0">
            <a:latin typeface="Georgia" pitchFamily="18" charset="0"/>
          </a:endParaRPr>
        </a:p>
      </dgm:t>
    </dgm:pt>
    <dgm:pt modelId="{4FF3F0C9-AA65-4D89-86F1-B802487BC46B}" type="parTrans" cxnId="{3230D94B-72FB-4EC8-984F-6455C1C024DE}">
      <dgm:prSet/>
      <dgm:spPr/>
      <dgm:t>
        <a:bodyPr/>
        <a:lstStyle/>
        <a:p>
          <a:endParaRPr lang="ru-RU"/>
        </a:p>
      </dgm:t>
    </dgm:pt>
    <dgm:pt modelId="{E20CC855-AC15-452F-835F-6ED00AE5665A}" type="sibTrans" cxnId="{3230D94B-72FB-4EC8-984F-6455C1C024DE}">
      <dgm:prSet/>
      <dgm:spPr/>
      <dgm:t>
        <a:bodyPr/>
        <a:lstStyle/>
        <a:p>
          <a:endParaRPr lang="ru-RU"/>
        </a:p>
      </dgm:t>
    </dgm:pt>
    <dgm:pt modelId="{5C7EA588-CBE3-4C84-A697-BDA4202FEED5}">
      <dgm:prSet phldrT="[Текст]"/>
      <dgm:spPr/>
      <dgm:t>
        <a:bodyPr/>
        <a:lstStyle/>
        <a:p>
          <a:r>
            <a:rPr lang="ru-RU" dirty="0" smtClean="0">
              <a:latin typeface="Georgia" pitchFamily="18" charset="0"/>
            </a:rPr>
            <a:t>социально-историческое зеркало</a:t>
          </a:r>
          <a:endParaRPr lang="ru-RU" dirty="0">
            <a:latin typeface="Georgia" pitchFamily="18" charset="0"/>
          </a:endParaRPr>
        </a:p>
      </dgm:t>
    </dgm:pt>
    <dgm:pt modelId="{6DD6FB86-8E69-4A1E-980B-362FE872C5CA}" type="parTrans" cxnId="{C78A74E1-89DD-49B3-9303-B2C60E801B30}">
      <dgm:prSet/>
      <dgm:spPr/>
      <dgm:t>
        <a:bodyPr/>
        <a:lstStyle/>
        <a:p>
          <a:endParaRPr lang="ru-RU"/>
        </a:p>
      </dgm:t>
    </dgm:pt>
    <dgm:pt modelId="{6E5B4227-7380-492F-B7CF-3624BB27133A}" type="sibTrans" cxnId="{C78A74E1-89DD-49B3-9303-B2C60E801B30}">
      <dgm:prSet/>
      <dgm:spPr/>
      <dgm:t>
        <a:bodyPr/>
        <a:lstStyle/>
        <a:p>
          <a:endParaRPr lang="ru-RU"/>
        </a:p>
      </dgm:t>
    </dgm:pt>
    <dgm:pt modelId="{8BFC1283-FFB7-430A-80D0-64446F356960}">
      <dgm:prSet phldrT="[Текст]"/>
      <dgm:spPr/>
      <dgm:t>
        <a:bodyPr/>
        <a:lstStyle/>
        <a:p>
          <a:r>
            <a:rPr lang="ru-RU" dirty="0" smtClean="0">
              <a:latin typeface="Georgia" pitchFamily="18" charset="0"/>
            </a:rPr>
            <a:t>отражена </a:t>
          </a:r>
          <a:r>
            <a:rPr lang="ru-RU" dirty="0" smtClean="0">
              <a:latin typeface="Georgia" pitchFamily="18" charset="0"/>
            </a:rPr>
            <a:t>эпоха, социально-политическая </a:t>
          </a:r>
          <a:r>
            <a:rPr lang="ru-RU" dirty="0" smtClean="0">
              <a:latin typeface="Georgia" pitchFamily="18" charset="0"/>
            </a:rPr>
            <a:t>обстановка,</a:t>
          </a:r>
          <a:endParaRPr lang="ru-RU" dirty="0">
            <a:latin typeface="Georgia" pitchFamily="18" charset="0"/>
          </a:endParaRPr>
        </a:p>
      </dgm:t>
    </dgm:pt>
    <dgm:pt modelId="{C3BE19FE-86CE-40E9-AA3C-64C64AC4353F}" type="parTrans" cxnId="{DA8FC70D-27FB-4BC0-B53E-7938CDAF0491}">
      <dgm:prSet/>
      <dgm:spPr/>
      <dgm:t>
        <a:bodyPr/>
        <a:lstStyle/>
        <a:p>
          <a:endParaRPr lang="ru-RU"/>
        </a:p>
      </dgm:t>
    </dgm:pt>
    <dgm:pt modelId="{ADA82B03-5EA1-48FE-8348-988C4BFC100B}" type="sibTrans" cxnId="{DA8FC70D-27FB-4BC0-B53E-7938CDAF0491}">
      <dgm:prSet/>
      <dgm:spPr/>
      <dgm:t>
        <a:bodyPr/>
        <a:lstStyle/>
        <a:p>
          <a:endParaRPr lang="ru-RU"/>
        </a:p>
      </dgm:t>
    </dgm:pt>
    <dgm:pt modelId="{B3E3B78C-1FEE-4DBE-9DC9-F03CAF0E936F}">
      <dgm:prSet phldrT="[Текст]"/>
      <dgm:spPr/>
      <dgm:t>
        <a:bodyPr/>
        <a:lstStyle/>
        <a:p>
          <a:r>
            <a:rPr lang="ru-RU" dirty="0" smtClean="0">
              <a:latin typeface="Georgia" pitchFamily="18" charset="0"/>
            </a:rPr>
            <a:t>религиозно-философское зеркало</a:t>
          </a:r>
          <a:endParaRPr lang="ru-RU" dirty="0">
            <a:latin typeface="Georgia" pitchFamily="18" charset="0"/>
          </a:endParaRPr>
        </a:p>
      </dgm:t>
    </dgm:pt>
    <dgm:pt modelId="{51753E92-DF7F-4CA8-95A2-47CDDD92980A}" type="parTrans" cxnId="{92D148CC-0667-42C8-91BC-32681E2D48D2}">
      <dgm:prSet/>
      <dgm:spPr/>
      <dgm:t>
        <a:bodyPr/>
        <a:lstStyle/>
        <a:p>
          <a:endParaRPr lang="ru-RU"/>
        </a:p>
      </dgm:t>
    </dgm:pt>
    <dgm:pt modelId="{111E7AFD-F800-4C3E-A85D-99F9991EC881}" type="sibTrans" cxnId="{92D148CC-0667-42C8-91BC-32681E2D48D2}">
      <dgm:prSet/>
      <dgm:spPr/>
      <dgm:t>
        <a:bodyPr/>
        <a:lstStyle/>
        <a:p>
          <a:endParaRPr lang="ru-RU"/>
        </a:p>
      </dgm:t>
    </dgm:pt>
    <dgm:pt modelId="{FD2E79BC-4F4A-43C8-A015-4167AF5D875E}">
      <dgm:prSet phldrT="[Текст]"/>
      <dgm:spPr/>
      <dgm:t>
        <a:bodyPr/>
        <a:lstStyle/>
        <a:p>
          <a:r>
            <a:rPr lang="ru-RU" dirty="0" smtClean="0">
              <a:latin typeface="Georgia" pitchFamily="18" charset="0"/>
            </a:rPr>
            <a:t>существовал </a:t>
          </a:r>
          <a:r>
            <a:rPr lang="ru-RU" dirty="0" smtClean="0">
              <a:latin typeface="Georgia" pitchFamily="18" charset="0"/>
            </a:rPr>
            <a:t>Иисус и дьявол,</a:t>
          </a:r>
          <a:endParaRPr lang="ru-RU" dirty="0">
            <a:latin typeface="Georgia" pitchFamily="18" charset="0"/>
          </a:endParaRPr>
        </a:p>
      </dgm:t>
    </dgm:pt>
    <dgm:pt modelId="{A9F707E3-8021-47B7-8353-2B4579527375}" type="parTrans" cxnId="{E1F4161B-2A4C-455F-8248-6C0A2FD291F6}">
      <dgm:prSet/>
      <dgm:spPr/>
      <dgm:t>
        <a:bodyPr/>
        <a:lstStyle/>
        <a:p>
          <a:endParaRPr lang="ru-RU"/>
        </a:p>
      </dgm:t>
    </dgm:pt>
    <dgm:pt modelId="{2FE5B5D2-89DE-4B08-886E-22651751B4DF}" type="sibTrans" cxnId="{E1F4161B-2A4C-455F-8248-6C0A2FD291F6}">
      <dgm:prSet/>
      <dgm:spPr/>
      <dgm:t>
        <a:bodyPr/>
        <a:lstStyle/>
        <a:p>
          <a:endParaRPr lang="ru-RU"/>
        </a:p>
      </dgm:t>
    </dgm:pt>
    <dgm:pt modelId="{D3EBF5EA-07F9-4EBE-ABE0-CAD41E2F92C9}">
      <dgm:prSet custT="1"/>
      <dgm:spPr/>
      <dgm:t>
        <a:bodyPr/>
        <a:lstStyle/>
        <a:p>
          <a:r>
            <a:rPr lang="ru-RU" sz="1800" dirty="0" smtClean="0">
              <a:latin typeface="Georgia" pitchFamily="18" charset="0"/>
            </a:rPr>
            <a:t>человек несет ответственность за свои поступки,</a:t>
          </a:r>
          <a:endParaRPr lang="ru-RU" sz="1800" dirty="0">
            <a:latin typeface="Georgia" pitchFamily="18" charset="0"/>
          </a:endParaRPr>
        </a:p>
      </dgm:t>
    </dgm:pt>
    <dgm:pt modelId="{F33B9E47-3A9C-417B-8ABA-07D395D0E08E}" type="parTrans" cxnId="{6BD1859B-8509-4739-8B6A-501F68F130AB}">
      <dgm:prSet/>
      <dgm:spPr/>
      <dgm:t>
        <a:bodyPr/>
        <a:lstStyle/>
        <a:p>
          <a:endParaRPr lang="ru-RU"/>
        </a:p>
      </dgm:t>
    </dgm:pt>
    <dgm:pt modelId="{ADDD5EE7-E98C-49D7-B429-9B687918429B}" type="sibTrans" cxnId="{6BD1859B-8509-4739-8B6A-501F68F130AB}">
      <dgm:prSet/>
      <dgm:spPr/>
      <dgm:t>
        <a:bodyPr/>
        <a:lstStyle/>
        <a:p>
          <a:endParaRPr lang="ru-RU"/>
        </a:p>
      </dgm:t>
    </dgm:pt>
    <dgm:pt modelId="{EA1F59E4-C082-4371-BB04-C2E78673A9F5}">
      <dgm:prSet custT="1"/>
      <dgm:spPr/>
      <dgm:t>
        <a:bodyPr/>
        <a:lstStyle/>
        <a:p>
          <a:r>
            <a:rPr lang="ru-RU" sz="1800" dirty="0" smtClean="0">
              <a:latin typeface="Georgia" pitchFamily="18" charset="0"/>
            </a:rPr>
            <a:t>предательство наказуемо,</a:t>
          </a:r>
          <a:endParaRPr lang="ru-RU" sz="1800" dirty="0">
            <a:latin typeface="Georgia" pitchFamily="18" charset="0"/>
          </a:endParaRPr>
        </a:p>
      </dgm:t>
    </dgm:pt>
    <dgm:pt modelId="{E607E84D-D561-4C0C-BFF1-4BAF27790D8B}" type="parTrans" cxnId="{B6E01855-090A-4315-8D3F-392A19C05E1A}">
      <dgm:prSet/>
      <dgm:spPr/>
      <dgm:t>
        <a:bodyPr/>
        <a:lstStyle/>
        <a:p>
          <a:endParaRPr lang="ru-RU"/>
        </a:p>
      </dgm:t>
    </dgm:pt>
    <dgm:pt modelId="{C8AC2F6E-484D-4C0A-80E5-FC77A66CC2E2}" type="sibTrans" cxnId="{B6E01855-090A-4315-8D3F-392A19C05E1A}">
      <dgm:prSet/>
      <dgm:spPr/>
      <dgm:t>
        <a:bodyPr/>
        <a:lstStyle/>
        <a:p>
          <a:endParaRPr lang="ru-RU"/>
        </a:p>
      </dgm:t>
    </dgm:pt>
    <dgm:pt modelId="{48C745F7-EF06-4357-8FEB-156C88445750}">
      <dgm:prSet custT="1"/>
      <dgm:spPr/>
      <dgm:t>
        <a:bodyPr/>
        <a:lstStyle/>
        <a:p>
          <a:r>
            <a:rPr lang="ru-RU" sz="1800" dirty="0" smtClean="0">
              <a:latin typeface="Georgia" pitchFamily="18" charset="0"/>
            </a:rPr>
            <a:t>материальное не должно быть выше духовного,</a:t>
          </a:r>
          <a:endParaRPr lang="ru-RU" sz="1800" dirty="0">
            <a:latin typeface="Georgia" pitchFamily="18" charset="0"/>
          </a:endParaRPr>
        </a:p>
      </dgm:t>
    </dgm:pt>
    <dgm:pt modelId="{D8D34314-E5CF-4A56-B61A-61F2341C52E5}" type="parTrans" cxnId="{4437FE48-69CF-4B59-A7D4-445BF82C7CBC}">
      <dgm:prSet/>
      <dgm:spPr/>
      <dgm:t>
        <a:bodyPr/>
        <a:lstStyle/>
        <a:p>
          <a:endParaRPr lang="ru-RU"/>
        </a:p>
      </dgm:t>
    </dgm:pt>
    <dgm:pt modelId="{10DBE3A7-96DC-41E2-A032-FA0AD24F9D96}" type="sibTrans" cxnId="{4437FE48-69CF-4B59-A7D4-445BF82C7CBC}">
      <dgm:prSet/>
      <dgm:spPr/>
      <dgm:t>
        <a:bodyPr/>
        <a:lstStyle/>
        <a:p>
          <a:endParaRPr lang="ru-RU"/>
        </a:p>
      </dgm:t>
    </dgm:pt>
    <dgm:pt modelId="{D4E95121-AF34-42D3-AF22-1C63F4E543AF}">
      <dgm:prSet custT="1"/>
      <dgm:spPr/>
      <dgm:t>
        <a:bodyPr/>
        <a:lstStyle/>
        <a:p>
          <a:r>
            <a:rPr lang="ru-RU" sz="1800" dirty="0" smtClean="0">
              <a:latin typeface="Georgia" pitchFamily="18" charset="0"/>
            </a:rPr>
            <a:t>«тот, кто любит, должен разделять участь того, кого он </a:t>
          </a:r>
          <a:r>
            <a:rPr lang="ru-RU" sz="1800" dirty="0" smtClean="0">
              <a:latin typeface="Georgia" pitchFamily="18" charset="0"/>
            </a:rPr>
            <a:t>любит»,</a:t>
          </a:r>
          <a:endParaRPr lang="ru-RU" sz="1800" dirty="0">
            <a:latin typeface="Georgia" pitchFamily="18" charset="0"/>
          </a:endParaRPr>
        </a:p>
      </dgm:t>
    </dgm:pt>
    <dgm:pt modelId="{024F2A29-03B8-4D31-96A2-DF4261F2CE36}" type="parTrans" cxnId="{B8E643C8-DFA3-490C-852C-1334CF592952}">
      <dgm:prSet/>
      <dgm:spPr/>
      <dgm:t>
        <a:bodyPr/>
        <a:lstStyle/>
        <a:p>
          <a:endParaRPr lang="ru-RU"/>
        </a:p>
      </dgm:t>
    </dgm:pt>
    <dgm:pt modelId="{1D08A1B5-F54A-4CC8-B72B-CD35D286014B}" type="sibTrans" cxnId="{B8E643C8-DFA3-490C-852C-1334CF592952}">
      <dgm:prSet/>
      <dgm:spPr/>
      <dgm:t>
        <a:bodyPr/>
        <a:lstStyle/>
        <a:p>
          <a:endParaRPr lang="ru-RU"/>
        </a:p>
      </dgm:t>
    </dgm:pt>
    <dgm:pt modelId="{72F9E754-A9B3-4E24-81FA-51B6A433E269}">
      <dgm:prSet custT="1"/>
      <dgm:spPr/>
      <dgm:t>
        <a:bodyPr/>
        <a:lstStyle/>
        <a:p>
          <a:r>
            <a:rPr lang="ru-RU" sz="1800" dirty="0" smtClean="0">
              <a:latin typeface="Georgia" pitchFamily="18" charset="0"/>
            </a:rPr>
            <a:t>большая часть зла исходит от самого человека.</a:t>
          </a:r>
          <a:endParaRPr lang="ru-RU" sz="1800" dirty="0">
            <a:latin typeface="Georgia" pitchFamily="18" charset="0"/>
          </a:endParaRPr>
        </a:p>
      </dgm:t>
    </dgm:pt>
    <dgm:pt modelId="{3359079A-A3F2-425E-BFF7-FA3A8748130E}" type="parTrans" cxnId="{7A77DF09-C9EB-4E8F-9DAF-D61D90DF063E}">
      <dgm:prSet/>
      <dgm:spPr/>
      <dgm:t>
        <a:bodyPr/>
        <a:lstStyle/>
        <a:p>
          <a:endParaRPr lang="ru-RU"/>
        </a:p>
      </dgm:t>
    </dgm:pt>
    <dgm:pt modelId="{2772F5A3-8061-4DE3-BFC0-A778134493FA}" type="sibTrans" cxnId="{7A77DF09-C9EB-4E8F-9DAF-D61D90DF063E}">
      <dgm:prSet/>
      <dgm:spPr/>
      <dgm:t>
        <a:bodyPr/>
        <a:lstStyle/>
        <a:p>
          <a:endParaRPr lang="ru-RU"/>
        </a:p>
      </dgm:t>
    </dgm:pt>
    <dgm:pt modelId="{AD8C9033-10D6-4FC9-A9D4-E8746A14F213}">
      <dgm:prSet custT="1"/>
      <dgm:spPr/>
      <dgm:t>
        <a:bodyPr/>
        <a:lstStyle/>
        <a:p>
          <a:r>
            <a:rPr lang="ru-RU" sz="1800" dirty="0" smtClean="0">
              <a:latin typeface="Georgia" pitchFamily="18" charset="0"/>
            </a:rPr>
            <a:t>необходимо быть милосердным.</a:t>
          </a:r>
          <a:endParaRPr lang="ru-RU" sz="1800" dirty="0">
            <a:latin typeface="Georgia" pitchFamily="18" charset="0"/>
          </a:endParaRPr>
        </a:p>
      </dgm:t>
    </dgm:pt>
    <dgm:pt modelId="{88241D4B-A6B5-40CB-AB21-C3730CC31558}" type="parTrans" cxnId="{069AA40D-887B-452B-902B-1B3A28AAD0DD}">
      <dgm:prSet/>
      <dgm:spPr/>
      <dgm:t>
        <a:bodyPr/>
        <a:lstStyle/>
        <a:p>
          <a:endParaRPr lang="ru-RU"/>
        </a:p>
      </dgm:t>
    </dgm:pt>
    <dgm:pt modelId="{C653952B-0AAB-44A2-A337-F745BEB0BB7E}" type="sibTrans" cxnId="{069AA40D-887B-452B-902B-1B3A28AAD0DD}">
      <dgm:prSet/>
      <dgm:spPr/>
      <dgm:t>
        <a:bodyPr/>
        <a:lstStyle/>
        <a:p>
          <a:endParaRPr lang="ru-RU"/>
        </a:p>
      </dgm:t>
    </dgm:pt>
    <dgm:pt modelId="{D453D82E-BA87-4F13-B00E-E82D76F4C7D9}">
      <dgm:prSet phldrT="[Текст]"/>
      <dgm:spPr/>
      <dgm:t>
        <a:bodyPr/>
        <a:lstStyle/>
        <a:p>
          <a:r>
            <a:rPr lang="ru-RU" dirty="0" smtClean="0">
              <a:latin typeface="Georgia" pitchFamily="18" charset="0"/>
            </a:rPr>
            <a:t>жизнь людей зависит от чужих мнений о них,</a:t>
          </a:r>
          <a:endParaRPr lang="ru-RU" dirty="0">
            <a:latin typeface="Georgia" pitchFamily="18" charset="0"/>
          </a:endParaRPr>
        </a:p>
      </dgm:t>
    </dgm:pt>
    <dgm:pt modelId="{00EB763A-D598-443C-B5C5-99262780E4FA}" type="parTrans" cxnId="{9AB8EAC5-35B1-4E94-8790-838E06F59D16}">
      <dgm:prSet/>
      <dgm:spPr/>
      <dgm:t>
        <a:bodyPr/>
        <a:lstStyle/>
        <a:p>
          <a:endParaRPr lang="ru-RU"/>
        </a:p>
      </dgm:t>
    </dgm:pt>
    <dgm:pt modelId="{71A205F0-CA4B-43A0-84AE-44C6C8BE67D7}" type="sibTrans" cxnId="{9AB8EAC5-35B1-4E94-8790-838E06F59D16}">
      <dgm:prSet/>
      <dgm:spPr/>
      <dgm:t>
        <a:bodyPr/>
        <a:lstStyle/>
        <a:p>
          <a:endParaRPr lang="ru-RU"/>
        </a:p>
      </dgm:t>
    </dgm:pt>
    <dgm:pt modelId="{9B3D378A-029D-468D-B8E9-3C20AC729C43}">
      <dgm:prSet phldrT="[Текст]"/>
      <dgm:spPr/>
      <dgm:t>
        <a:bodyPr/>
        <a:lstStyle/>
        <a:p>
          <a:r>
            <a:rPr lang="ru-RU" dirty="0" smtClean="0">
              <a:latin typeface="Georgia" pitchFamily="18" charset="0"/>
            </a:rPr>
            <a:t>исчезновение людей не было действием мистических </a:t>
          </a:r>
          <a:r>
            <a:rPr lang="ru-RU" dirty="0" smtClean="0">
              <a:latin typeface="Georgia" pitchFamily="18" charset="0"/>
            </a:rPr>
            <a:t>сил, </a:t>
          </a:r>
          <a:r>
            <a:rPr lang="ru-RU" dirty="0" smtClean="0">
              <a:latin typeface="Georgia" pitchFamily="18" charset="0"/>
            </a:rPr>
            <a:t>а было способом борьбы с инакомыслящими.</a:t>
          </a:r>
          <a:endParaRPr lang="ru-RU" dirty="0">
            <a:latin typeface="Georgia" pitchFamily="18" charset="0"/>
          </a:endParaRPr>
        </a:p>
      </dgm:t>
    </dgm:pt>
    <dgm:pt modelId="{01341E61-FDC0-4217-ABE9-03DB495EC9EF}" type="parTrans" cxnId="{9944E897-8A5C-41B6-91FF-E86C9CFF07A3}">
      <dgm:prSet/>
      <dgm:spPr/>
      <dgm:t>
        <a:bodyPr/>
        <a:lstStyle/>
        <a:p>
          <a:endParaRPr lang="ru-RU"/>
        </a:p>
      </dgm:t>
    </dgm:pt>
    <dgm:pt modelId="{24086496-D388-4AF8-B3A8-BDF8017D236F}" type="sibTrans" cxnId="{9944E897-8A5C-41B6-91FF-E86C9CFF07A3}">
      <dgm:prSet/>
      <dgm:spPr/>
      <dgm:t>
        <a:bodyPr/>
        <a:lstStyle/>
        <a:p>
          <a:endParaRPr lang="ru-RU"/>
        </a:p>
      </dgm:t>
    </dgm:pt>
    <dgm:pt modelId="{FF02472E-947C-4450-84BD-08757ED625D5}">
      <dgm:prSet phldrT="[Текст]"/>
      <dgm:spPr/>
      <dgm:t>
        <a:bodyPr/>
        <a:lstStyle/>
        <a:p>
          <a:r>
            <a:rPr lang="ru-RU" dirty="0" smtClean="0">
              <a:latin typeface="Georgia" pitchFamily="18" charset="0"/>
            </a:rPr>
            <a:t>нельзя отрицать влияние высших сил на жизнь человека,</a:t>
          </a:r>
          <a:endParaRPr lang="ru-RU" dirty="0">
            <a:latin typeface="Georgia" pitchFamily="18" charset="0"/>
          </a:endParaRPr>
        </a:p>
      </dgm:t>
    </dgm:pt>
    <dgm:pt modelId="{2C5FD7B1-E9BF-4AA1-B816-FA56519F6728}" type="parTrans" cxnId="{6F84442D-08E8-45B0-A3CE-2D7E81BF7F9C}">
      <dgm:prSet/>
      <dgm:spPr/>
      <dgm:t>
        <a:bodyPr/>
        <a:lstStyle/>
        <a:p>
          <a:endParaRPr lang="ru-RU"/>
        </a:p>
      </dgm:t>
    </dgm:pt>
    <dgm:pt modelId="{6351AE0B-7AC7-4553-91D6-F4DCDDB40AE2}" type="sibTrans" cxnId="{6F84442D-08E8-45B0-A3CE-2D7E81BF7F9C}">
      <dgm:prSet/>
      <dgm:spPr/>
      <dgm:t>
        <a:bodyPr/>
        <a:lstStyle/>
        <a:p>
          <a:endParaRPr lang="ru-RU"/>
        </a:p>
      </dgm:t>
    </dgm:pt>
    <dgm:pt modelId="{E14079B8-1AD4-47C0-A4A6-85638C89CB6B}">
      <dgm:prSet phldrT="[Текст]"/>
      <dgm:spPr/>
      <dgm:t>
        <a:bodyPr/>
        <a:lstStyle/>
        <a:p>
          <a:r>
            <a:rPr lang="ru-RU" dirty="0" smtClean="0">
              <a:latin typeface="Georgia" pitchFamily="18" charset="0"/>
            </a:rPr>
            <a:t>жизнь бездуховных людей пуста, их душами может распоряжаться сатана,</a:t>
          </a:r>
          <a:endParaRPr lang="ru-RU" dirty="0">
            <a:latin typeface="Georgia" pitchFamily="18" charset="0"/>
          </a:endParaRPr>
        </a:p>
      </dgm:t>
    </dgm:pt>
    <dgm:pt modelId="{3280867A-E5A2-446F-805E-AB5D555B41D7}" type="parTrans" cxnId="{FBD60900-96DA-48EF-A6C3-14AF75E7E16D}">
      <dgm:prSet/>
      <dgm:spPr/>
      <dgm:t>
        <a:bodyPr/>
        <a:lstStyle/>
        <a:p>
          <a:endParaRPr lang="ru-RU"/>
        </a:p>
      </dgm:t>
    </dgm:pt>
    <dgm:pt modelId="{DEBB09B2-C015-4380-97C5-AC43F85BEFE3}" type="sibTrans" cxnId="{FBD60900-96DA-48EF-A6C3-14AF75E7E16D}">
      <dgm:prSet/>
      <dgm:spPr/>
      <dgm:t>
        <a:bodyPr/>
        <a:lstStyle/>
        <a:p>
          <a:endParaRPr lang="ru-RU"/>
        </a:p>
      </dgm:t>
    </dgm:pt>
    <dgm:pt modelId="{4D2A3D24-3BA8-4E0A-AD16-CA4436DB2F1F}">
      <dgm:prSet phldrT="[Текст]"/>
      <dgm:spPr/>
      <dgm:t>
        <a:bodyPr/>
        <a:lstStyle/>
        <a:p>
          <a:r>
            <a:rPr lang="ru-RU" dirty="0" smtClean="0">
              <a:latin typeface="Georgia" pitchFamily="18" charset="0"/>
            </a:rPr>
            <a:t>есть третье </a:t>
          </a:r>
          <a:r>
            <a:rPr lang="ru-RU" dirty="0" smtClean="0">
              <a:latin typeface="Georgia" pitchFamily="18" charset="0"/>
            </a:rPr>
            <a:t>измерение, отражающее </a:t>
          </a:r>
          <a:r>
            <a:rPr lang="ru-RU" dirty="0" smtClean="0">
              <a:latin typeface="Georgia" pitchFamily="18" charset="0"/>
            </a:rPr>
            <a:t>смысл земной жизни.</a:t>
          </a:r>
          <a:endParaRPr lang="ru-RU" dirty="0">
            <a:latin typeface="Georgia" pitchFamily="18" charset="0"/>
          </a:endParaRPr>
        </a:p>
      </dgm:t>
    </dgm:pt>
    <dgm:pt modelId="{A0947C3F-D45F-4E74-885B-2A5A627730DE}" type="parTrans" cxnId="{4DB5A3A1-7060-404A-94C8-7D6EADF73E14}">
      <dgm:prSet/>
      <dgm:spPr/>
      <dgm:t>
        <a:bodyPr/>
        <a:lstStyle/>
        <a:p>
          <a:endParaRPr lang="ru-RU"/>
        </a:p>
      </dgm:t>
    </dgm:pt>
    <dgm:pt modelId="{358F3EF4-1EFA-454E-B097-BFA7CEE08BDD}" type="sibTrans" cxnId="{4DB5A3A1-7060-404A-94C8-7D6EADF73E14}">
      <dgm:prSet/>
      <dgm:spPr/>
      <dgm:t>
        <a:bodyPr/>
        <a:lstStyle/>
        <a:p>
          <a:endParaRPr lang="ru-RU"/>
        </a:p>
      </dgm:t>
    </dgm:pt>
    <dgm:pt modelId="{8A8A1FBF-CF27-48B0-A4AF-1C1FFA365C8D}" type="pres">
      <dgm:prSet presAssocID="{C844CA4C-B0BC-4271-B966-DC3C897A9700}" presName="Name0" presStyleCnt="0">
        <dgm:presLayoutVars>
          <dgm:dir/>
          <dgm:animLvl val="lvl"/>
          <dgm:resizeHandles val="exact"/>
        </dgm:presLayoutVars>
      </dgm:prSet>
      <dgm:spPr/>
      <dgm:t>
        <a:bodyPr/>
        <a:lstStyle/>
        <a:p>
          <a:endParaRPr lang="ru-RU"/>
        </a:p>
      </dgm:t>
    </dgm:pt>
    <dgm:pt modelId="{581E0E2D-7AC8-4E2F-87F3-E5D6CBD1DAB8}" type="pres">
      <dgm:prSet presAssocID="{6A90030E-D5BF-40A0-9C04-0ED4172F88DF}" presName="composite" presStyleCnt="0"/>
      <dgm:spPr/>
    </dgm:pt>
    <dgm:pt modelId="{865B5D6E-34C2-431E-AF87-E8220E1ADEC2}" type="pres">
      <dgm:prSet presAssocID="{6A90030E-D5BF-40A0-9C04-0ED4172F88DF}" presName="parTx" presStyleLbl="alignNode1" presStyleIdx="0" presStyleCnt="3" custScaleX="125917" custLinFactNeighborX="5264" custLinFactNeighborY="-2269">
        <dgm:presLayoutVars>
          <dgm:chMax val="0"/>
          <dgm:chPref val="0"/>
          <dgm:bulletEnabled val="1"/>
        </dgm:presLayoutVars>
      </dgm:prSet>
      <dgm:spPr/>
      <dgm:t>
        <a:bodyPr/>
        <a:lstStyle/>
        <a:p>
          <a:endParaRPr lang="ru-RU"/>
        </a:p>
      </dgm:t>
    </dgm:pt>
    <dgm:pt modelId="{4382F23A-E686-4EE9-AF62-66B205CD558A}" type="pres">
      <dgm:prSet presAssocID="{6A90030E-D5BF-40A0-9C04-0ED4172F88DF}" presName="desTx" presStyleLbl="alignAccFollowNode1" presStyleIdx="0" presStyleCnt="3" custScaleX="128896" custScaleY="89230" custLinFactNeighborX="5523" custLinFactNeighborY="-5459">
        <dgm:presLayoutVars>
          <dgm:bulletEnabled val="1"/>
        </dgm:presLayoutVars>
      </dgm:prSet>
      <dgm:spPr/>
      <dgm:t>
        <a:bodyPr/>
        <a:lstStyle/>
        <a:p>
          <a:endParaRPr lang="ru-RU"/>
        </a:p>
      </dgm:t>
    </dgm:pt>
    <dgm:pt modelId="{0129D6AE-B107-4949-BCCA-224582EC15D5}" type="pres">
      <dgm:prSet presAssocID="{73C7CDA3-454F-4EEA-8E51-73CD80FA08E7}" presName="space" presStyleCnt="0"/>
      <dgm:spPr/>
    </dgm:pt>
    <dgm:pt modelId="{D78EF583-ED48-4C0E-A23B-C415323868DB}" type="pres">
      <dgm:prSet presAssocID="{5C7EA588-CBE3-4C84-A697-BDA4202FEED5}" presName="composite" presStyleCnt="0"/>
      <dgm:spPr/>
    </dgm:pt>
    <dgm:pt modelId="{53A11996-01AB-477B-A51A-1B7AB7EA1BA7}" type="pres">
      <dgm:prSet presAssocID="{5C7EA588-CBE3-4C84-A697-BDA4202FEED5}" presName="parTx" presStyleLbl="alignNode1" presStyleIdx="1" presStyleCnt="3" custLinFactNeighborX="-5738" custLinFactNeighborY="-11303">
        <dgm:presLayoutVars>
          <dgm:chMax val="0"/>
          <dgm:chPref val="0"/>
          <dgm:bulletEnabled val="1"/>
        </dgm:presLayoutVars>
      </dgm:prSet>
      <dgm:spPr/>
      <dgm:t>
        <a:bodyPr/>
        <a:lstStyle/>
        <a:p>
          <a:endParaRPr lang="ru-RU"/>
        </a:p>
      </dgm:t>
    </dgm:pt>
    <dgm:pt modelId="{6C30D338-B664-4F2C-A726-BD63B6E7785C}" type="pres">
      <dgm:prSet presAssocID="{5C7EA588-CBE3-4C84-A697-BDA4202FEED5}" presName="desTx" presStyleLbl="alignAccFollowNode1" presStyleIdx="1" presStyleCnt="3" custScaleY="83101" custLinFactNeighborX="-5738" custLinFactNeighborY="-10055">
        <dgm:presLayoutVars>
          <dgm:bulletEnabled val="1"/>
        </dgm:presLayoutVars>
      </dgm:prSet>
      <dgm:spPr/>
      <dgm:t>
        <a:bodyPr/>
        <a:lstStyle/>
        <a:p>
          <a:endParaRPr lang="ru-RU"/>
        </a:p>
      </dgm:t>
    </dgm:pt>
    <dgm:pt modelId="{4FDE8FEA-EE14-4ED0-B3CD-09DD026A7D6F}" type="pres">
      <dgm:prSet presAssocID="{6E5B4227-7380-492F-B7CF-3624BB27133A}" presName="space" presStyleCnt="0"/>
      <dgm:spPr/>
    </dgm:pt>
    <dgm:pt modelId="{5071580E-AEBF-4992-84D4-7E6839B08C92}" type="pres">
      <dgm:prSet presAssocID="{B3E3B78C-1FEE-4DBE-9DC9-F03CAF0E936F}" presName="composite" presStyleCnt="0"/>
      <dgm:spPr/>
    </dgm:pt>
    <dgm:pt modelId="{555E3BB6-94AE-45EB-BC83-6FC0EC83BCD1}" type="pres">
      <dgm:prSet presAssocID="{B3E3B78C-1FEE-4DBE-9DC9-F03CAF0E936F}" presName="parTx" presStyleLbl="alignNode1" presStyleIdx="2" presStyleCnt="3" custLinFactNeighborX="-16914" custLinFactNeighborY="13606">
        <dgm:presLayoutVars>
          <dgm:chMax val="0"/>
          <dgm:chPref val="0"/>
          <dgm:bulletEnabled val="1"/>
        </dgm:presLayoutVars>
      </dgm:prSet>
      <dgm:spPr/>
      <dgm:t>
        <a:bodyPr/>
        <a:lstStyle/>
        <a:p>
          <a:endParaRPr lang="ru-RU"/>
        </a:p>
      </dgm:t>
    </dgm:pt>
    <dgm:pt modelId="{A21E72CC-6511-4CDD-8C90-D57D5AF3762C}" type="pres">
      <dgm:prSet presAssocID="{B3E3B78C-1FEE-4DBE-9DC9-F03CAF0E936F}" presName="desTx" presStyleLbl="alignAccFollowNode1" presStyleIdx="2" presStyleCnt="3" custLinFactNeighborX="-16914" custLinFactNeighborY="3372">
        <dgm:presLayoutVars>
          <dgm:bulletEnabled val="1"/>
        </dgm:presLayoutVars>
      </dgm:prSet>
      <dgm:spPr/>
      <dgm:t>
        <a:bodyPr/>
        <a:lstStyle/>
        <a:p>
          <a:endParaRPr lang="ru-RU"/>
        </a:p>
      </dgm:t>
    </dgm:pt>
  </dgm:ptLst>
  <dgm:cxnLst>
    <dgm:cxn modelId="{9574609B-D6A0-4F0D-9FF1-C1D26D004C85}" type="presOf" srcId="{EA1F59E4-C082-4371-BB04-C2E78673A9F5}" destId="{4382F23A-E686-4EE9-AF62-66B205CD558A}" srcOrd="0" destOrd="2" presId="urn:microsoft.com/office/officeart/2005/8/layout/hList1"/>
    <dgm:cxn modelId="{0E6C3596-8781-47AF-88F0-22A560EE7AA0}" type="presOf" srcId="{B3E3B78C-1FEE-4DBE-9DC9-F03CAF0E936F}" destId="{555E3BB6-94AE-45EB-BC83-6FC0EC83BCD1}" srcOrd="0" destOrd="0" presId="urn:microsoft.com/office/officeart/2005/8/layout/hList1"/>
    <dgm:cxn modelId="{A07515E2-9190-435E-A5F1-4E5864EB8556}" type="presOf" srcId="{4D2A3D24-3BA8-4E0A-AD16-CA4436DB2F1F}" destId="{A21E72CC-6511-4CDD-8C90-D57D5AF3762C}" srcOrd="0" destOrd="3" presId="urn:microsoft.com/office/officeart/2005/8/layout/hList1"/>
    <dgm:cxn modelId="{6BD1859B-8509-4739-8B6A-501F68F130AB}" srcId="{6A90030E-D5BF-40A0-9C04-0ED4172F88DF}" destId="{D3EBF5EA-07F9-4EBE-ABE0-CAD41E2F92C9}" srcOrd="1" destOrd="0" parTransId="{F33B9E47-3A9C-417B-8ABA-07D395D0E08E}" sibTransId="{ADDD5EE7-E98C-49D7-B429-9B687918429B}"/>
    <dgm:cxn modelId="{A127289E-7470-4DBE-AD02-5432355CD4A2}" type="presOf" srcId="{FD2E79BC-4F4A-43C8-A015-4167AF5D875E}" destId="{A21E72CC-6511-4CDD-8C90-D57D5AF3762C}" srcOrd="0" destOrd="0" presId="urn:microsoft.com/office/officeart/2005/8/layout/hList1"/>
    <dgm:cxn modelId="{F7E33A3A-AE18-4B0A-B308-8DD870EAFC1C}" type="presOf" srcId="{E14079B8-1AD4-47C0-A4A6-85638C89CB6B}" destId="{A21E72CC-6511-4CDD-8C90-D57D5AF3762C}" srcOrd="0" destOrd="2" presId="urn:microsoft.com/office/officeart/2005/8/layout/hList1"/>
    <dgm:cxn modelId="{B6E01855-090A-4315-8D3F-392A19C05E1A}" srcId="{6A90030E-D5BF-40A0-9C04-0ED4172F88DF}" destId="{EA1F59E4-C082-4371-BB04-C2E78673A9F5}" srcOrd="2" destOrd="0" parTransId="{E607E84D-D561-4C0C-BFF1-4BAF27790D8B}" sibTransId="{C8AC2F6E-484D-4C0A-80E5-FC77A66CC2E2}"/>
    <dgm:cxn modelId="{D0FEC926-2220-40C2-89F6-EB88D8A17D62}" type="presOf" srcId="{B03254B0-FC39-41AA-AA02-D42AA2ACA5BC}" destId="{4382F23A-E686-4EE9-AF62-66B205CD558A}" srcOrd="0" destOrd="0" presId="urn:microsoft.com/office/officeart/2005/8/layout/hList1"/>
    <dgm:cxn modelId="{0D214AA3-2F83-461D-AD7F-87DAE02F3FDB}" type="presOf" srcId="{48C745F7-EF06-4357-8FEB-156C88445750}" destId="{4382F23A-E686-4EE9-AF62-66B205CD558A}" srcOrd="0" destOrd="3" presId="urn:microsoft.com/office/officeart/2005/8/layout/hList1"/>
    <dgm:cxn modelId="{92D148CC-0667-42C8-91BC-32681E2D48D2}" srcId="{C844CA4C-B0BC-4271-B966-DC3C897A9700}" destId="{B3E3B78C-1FEE-4DBE-9DC9-F03CAF0E936F}" srcOrd="2" destOrd="0" parTransId="{51753E92-DF7F-4CA8-95A2-47CDDD92980A}" sibTransId="{111E7AFD-F800-4C3E-A85D-99F9991EC881}"/>
    <dgm:cxn modelId="{069AA40D-887B-452B-902B-1B3A28AAD0DD}" srcId="{6A90030E-D5BF-40A0-9C04-0ED4172F88DF}" destId="{AD8C9033-10D6-4FC9-A9D4-E8746A14F213}" srcOrd="6" destOrd="0" parTransId="{88241D4B-A6B5-40CB-AB21-C3730CC31558}" sibTransId="{C653952B-0AAB-44A2-A337-F745BEB0BB7E}"/>
    <dgm:cxn modelId="{9AB8EAC5-35B1-4E94-8790-838E06F59D16}" srcId="{5C7EA588-CBE3-4C84-A697-BDA4202FEED5}" destId="{D453D82E-BA87-4F13-B00E-E82D76F4C7D9}" srcOrd="1" destOrd="0" parTransId="{00EB763A-D598-443C-B5C5-99262780E4FA}" sibTransId="{71A205F0-CA4B-43A0-84AE-44C6C8BE67D7}"/>
    <dgm:cxn modelId="{DA8FC70D-27FB-4BC0-B53E-7938CDAF0491}" srcId="{5C7EA588-CBE3-4C84-A697-BDA4202FEED5}" destId="{8BFC1283-FFB7-430A-80D0-64446F356960}" srcOrd="0" destOrd="0" parTransId="{C3BE19FE-86CE-40E9-AA3C-64C64AC4353F}" sibTransId="{ADA82B03-5EA1-48FE-8348-988C4BFC100B}"/>
    <dgm:cxn modelId="{0FB56935-8F30-4BAC-8429-43D773662659}" type="presOf" srcId="{72F9E754-A9B3-4E24-81FA-51B6A433E269}" destId="{4382F23A-E686-4EE9-AF62-66B205CD558A}" srcOrd="0" destOrd="5" presId="urn:microsoft.com/office/officeart/2005/8/layout/hList1"/>
    <dgm:cxn modelId="{4437FE48-69CF-4B59-A7D4-445BF82C7CBC}" srcId="{6A90030E-D5BF-40A0-9C04-0ED4172F88DF}" destId="{48C745F7-EF06-4357-8FEB-156C88445750}" srcOrd="3" destOrd="0" parTransId="{D8D34314-E5CF-4A56-B61A-61F2341C52E5}" sibTransId="{10DBE3A7-96DC-41E2-A032-FA0AD24F9D96}"/>
    <dgm:cxn modelId="{6E133347-DA91-44D8-A9D9-348626C3F57B}" type="presOf" srcId="{AD8C9033-10D6-4FC9-A9D4-E8746A14F213}" destId="{4382F23A-E686-4EE9-AF62-66B205CD558A}" srcOrd="0" destOrd="6" presId="urn:microsoft.com/office/officeart/2005/8/layout/hList1"/>
    <dgm:cxn modelId="{B8E643C8-DFA3-490C-852C-1334CF592952}" srcId="{6A90030E-D5BF-40A0-9C04-0ED4172F88DF}" destId="{D4E95121-AF34-42D3-AF22-1C63F4E543AF}" srcOrd="4" destOrd="0" parTransId="{024F2A29-03B8-4D31-96A2-DF4261F2CE36}" sibTransId="{1D08A1B5-F54A-4CC8-B72B-CD35D286014B}"/>
    <dgm:cxn modelId="{6F84442D-08E8-45B0-A3CE-2D7E81BF7F9C}" srcId="{B3E3B78C-1FEE-4DBE-9DC9-F03CAF0E936F}" destId="{FF02472E-947C-4450-84BD-08757ED625D5}" srcOrd="1" destOrd="0" parTransId="{2C5FD7B1-E9BF-4AA1-B816-FA56519F6728}" sibTransId="{6351AE0B-7AC7-4553-91D6-F4DCDDB40AE2}"/>
    <dgm:cxn modelId="{D99457AF-CCEE-4A11-BBA8-81337DE8C63A}" type="presOf" srcId="{8BFC1283-FFB7-430A-80D0-64446F356960}" destId="{6C30D338-B664-4F2C-A726-BD63B6E7785C}" srcOrd="0" destOrd="0" presId="urn:microsoft.com/office/officeart/2005/8/layout/hList1"/>
    <dgm:cxn modelId="{33ED2FD6-0FED-45C3-B4B3-1004F3DD6D46}" type="presOf" srcId="{9B3D378A-029D-468D-B8E9-3C20AC729C43}" destId="{6C30D338-B664-4F2C-A726-BD63B6E7785C}" srcOrd="0" destOrd="2" presId="urn:microsoft.com/office/officeart/2005/8/layout/hList1"/>
    <dgm:cxn modelId="{E1F4161B-2A4C-455F-8248-6C0A2FD291F6}" srcId="{B3E3B78C-1FEE-4DBE-9DC9-F03CAF0E936F}" destId="{FD2E79BC-4F4A-43C8-A015-4167AF5D875E}" srcOrd="0" destOrd="0" parTransId="{A9F707E3-8021-47B7-8353-2B4579527375}" sibTransId="{2FE5B5D2-89DE-4B08-886E-22651751B4DF}"/>
    <dgm:cxn modelId="{09ACB2E5-62D8-439D-B982-AAC7C9043DB7}" type="presOf" srcId="{5C7EA588-CBE3-4C84-A697-BDA4202FEED5}" destId="{53A11996-01AB-477B-A51A-1B7AB7EA1BA7}" srcOrd="0" destOrd="0" presId="urn:microsoft.com/office/officeart/2005/8/layout/hList1"/>
    <dgm:cxn modelId="{68CEA9F0-868E-4A03-A043-3B6FAABEF62D}" type="presOf" srcId="{FF02472E-947C-4450-84BD-08757ED625D5}" destId="{A21E72CC-6511-4CDD-8C90-D57D5AF3762C}" srcOrd="0" destOrd="1" presId="urn:microsoft.com/office/officeart/2005/8/layout/hList1"/>
    <dgm:cxn modelId="{E30DE28B-AC1F-4BFD-B91F-A434E07D828D}" srcId="{C844CA4C-B0BC-4271-B966-DC3C897A9700}" destId="{6A90030E-D5BF-40A0-9C04-0ED4172F88DF}" srcOrd="0" destOrd="0" parTransId="{383AC802-45C8-4686-AACF-5512304C192C}" sibTransId="{73C7CDA3-454F-4EEA-8E51-73CD80FA08E7}"/>
    <dgm:cxn modelId="{C78A74E1-89DD-49B3-9303-B2C60E801B30}" srcId="{C844CA4C-B0BC-4271-B966-DC3C897A9700}" destId="{5C7EA588-CBE3-4C84-A697-BDA4202FEED5}" srcOrd="1" destOrd="0" parTransId="{6DD6FB86-8E69-4A1E-980B-362FE872C5CA}" sibTransId="{6E5B4227-7380-492F-B7CF-3624BB27133A}"/>
    <dgm:cxn modelId="{D095187B-E263-4670-A6FD-24C53D5D1785}" type="presOf" srcId="{C844CA4C-B0BC-4271-B966-DC3C897A9700}" destId="{8A8A1FBF-CF27-48B0-A4AF-1C1FFA365C8D}" srcOrd="0" destOrd="0" presId="urn:microsoft.com/office/officeart/2005/8/layout/hList1"/>
    <dgm:cxn modelId="{4DB5A3A1-7060-404A-94C8-7D6EADF73E14}" srcId="{B3E3B78C-1FEE-4DBE-9DC9-F03CAF0E936F}" destId="{4D2A3D24-3BA8-4E0A-AD16-CA4436DB2F1F}" srcOrd="3" destOrd="0" parTransId="{A0947C3F-D45F-4E74-885B-2A5A627730DE}" sibTransId="{358F3EF4-1EFA-454E-B097-BFA7CEE08BDD}"/>
    <dgm:cxn modelId="{FBD60900-96DA-48EF-A6C3-14AF75E7E16D}" srcId="{B3E3B78C-1FEE-4DBE-9DC9-F03CAF0E936F}" destId="{E14079B8-1AD4-47C0-A4A6-85638C89CB6B}" srcOrd="2" destOrd="0" parTransId="{3280867A-E5A2-446F-805E-AB5D555B41D7}" sibTransId="{DEBB09B2-C015-4380-97C5-AC43F85BEFE3}"/>
    <dgm:cxn modelId="{10942F79-EC30-4A8D-AC80-DA81F2A14DC6}" type="presOf" srcId="{6A90030E-D5BF-40A0-9C04-0ED4172F88DF}" destId="{865B5D6E-34C2-431E-AF87-E8220E1ADEC2}" srcOrd="0" destOrd="0" presId="urn:microsoft.com/office/officeart/2005/8/layout/hList1"/>
    <dgm:cxn modelId="{F27713B7-4212-492B-8032-97B9CC38ECC9}" type="presOf" srcId="{D4E95121-AF34-42D3-AF22-1C63F4E543AF}" destId="{4382F23A-E686-4EE9-AF62-66B205CD558A}" srcOrd="0" destOrd="4" presId="urn:microsoft.com/office/officeart/2005/8/layout/hList1"/>
    <dgm:cxn modelId="{7A77DF09-C9EB-4E8F-9DAF-D61D90DF063E}" srcId="{6A90030E-D5BF-40A0-9C04-0ED4172F88DF}" destId="{72F9E754-A9B3-4E24-81FA-51B6A433E269}" srcOrd="5" destOrd="0" parTransId="{3359079A-A3F2-425E-BFF7-FA3A8748130E}" sibTransId="{2772F5A3-8061-4DE3-BFC0-A778134493FA}"/>
    <dgm:cxn modelId="{86B044B9-B739-425A-91C2-8F460688467A}" type="presOf" srcId="{D3EBF5EA-07F9-4EBE-ABE0-CAD41E2F92C9}" destId="{4382F23A-E686-4EE9-AF62-66B205CD558A}" srcOrd="0" destOrd="1" presId="urn:microsoft.com/office/officeart/2005/8/layout/hList1"/>
    <dgm:cxn modelId="{3230D94B-72FB-4EC8-984F-6455C1C024DE}" srcId="{6A90030E-D5BF-40A0-9C04-0ED4172F88DF}" destId="{B03254B0-FC39-41AA-AA02-D42AA2ACA5BC}" srcOrd="0" destOrd="0" parTransId="{4FF3F0C9-AA65-4D89-86F1-B802487BC46B}" sibTransId="{E20CC855-AC15-452F-835F-6ED00AE5665A}"/>
    <dgm:cxn modelId="{4082D590-0F1A-4AE8-BDE1-A5334C4B97EB}" type="presOf" srcId="{D453D82E-BA87-4F13-B00E-E82D76F4C7D9}" destId="{6C30D338-B664-4F2C-A726-BD63B6E7785C}" srcOrd="0" destOrd="1" presId="urn:microsoft.com/office/officeart/2005/8/layout/hList1"/>
    <dgm:cxn modelId="{9944E897-8A5C-41B6-91FF-E86C9CFF07A3}" srcId="{5C7EA588-CBE3-4C84-A697-BDA4202FEED5}" destId="{9B3D378A-029D-468D-B8E9-3C20AC729C43}" srcOrd="2" destOrd="0" parTransId="{01341E61-FDC0-4217-ABE9-03DB495EC9EF}" sibTransId="{24086496-D388-4AF8-B3A8-BDF8017D236F}"/>
    <dgm:cxn modelId="{07694C24-57F8-4D52-86E1-D9557DE65C3D}" type="presParOf" srcId="{8A8A1FBF-CF27-48B0-A4AF-1C1FFA365C8D}" destId="{581E0E2D-7AC8-4E2F-87F3-E5D6CBD1DAB8}" srcOrd="0" destOrd="0" presId="urn:microsoft.com/office/officeart/2005/8/layout/hList1"/>
    <dgm:cxn modelId="{7901F49E-5BA3-4C05-A596-67BDDA3B2712}" type="presParOf" srcId="{581E0E2D-7AC8-4E2F-87F3-E5D6CBD1DAB8}" destId="{865B5D6E-34C2-431E-AF87-E8220E1ADEC2}" srcOrd="0" destOrd="0" presId="urn:microsoft.com/office/officeart/2005/8/layout/hList1"/>
    <dgm:cxn modelId="{0FC44CC1-586A-4226-BE69-A825F228E380}" type="presParOf" srcId="{581E0E2D-7AC8-4E2F-87F3-E5D6CBD1DAB8}" destId="{4382F23A-E686-4EE9-AF62-66B205CD558A}" srcOrd="1" destOrd="0" presId="urn:microsoft.com/office/officeart/2005/8/layout/hList1"/>
    <dgm:cxn modelId="{E51B7309-3F24-4C0D-B71F-0CCFDFC129CB}" type="presParOf" srcId="{8A8A1FBF-CF27-48B0-A4AF-1C1FFA365C8D}" destId="{0129D6AE-B107-4949-BCCA-224582EC15D5}" srcOrd="1" destOrd="0" presId="urn:microsoft.com/office/officeart/2005/8/layout/hList1"/>
    <dgm:cxn modelId="{338698D4-BE48-4628-B1A8-6E4B3F0057AD}" type="presParOf" srcId="{8A8A1FBF-CF27-48B0-A4AF-1C1FFA365C8D}" destId="{D78EF583-ED48-4C0E-A23B-C415323868DB}" srcOrd="2" destOrd="0" presId="urn:microsoft.com/office/officeart/2005/8/layout/hList1"/>
    <dgm:cxn modelId="{B2CF0784-DFDF-45C6-ABED-D10119E076F2}" type="presParOf" srcId="{D78EF583-ED48-4C0E-A23B-C415323868DB}" destId="{53A11996-01AB-477B-A51A-1B7AB7EA1BA7}" srcOrd="0" destOrd="0" presId="urn:microsoft.com/office/officeart/2005/8/layout/hList1"/>
    <dgm:cxn modelId="{2C9571E7-AE51-494A-A774-5F696952C2FB}" type="presParOf" srcId="{D78EF583-ED48-4C0E-A23B-C415323868DB}" destId="{6C30D338-B664-4F2C-A726-BD63B6E7785C}" srcOrd="1" destOrd="0" presId="urn:microsoft.com/office/officeart/2005/8/layout/hList1"/>
    <dgm:cxn modelId="{37ABBA88-FA53-459C-9862-B7E1EAB38A7A}" type="presParOf" srcId="{8A8A1FBF-CF27-48B0-A4AF-1C1FFA365C8D}" destId="{4FDE8FEA-EE14-4ED0-B3CD-09DD026A7D6F}" srcOrd="3" destOrd="0" presId="urn:microsoft.com/office/officeart/2005/8/layout/hList1"/>
    <dgm:cxn modelId="{AC8097D3-FC83-4EDF-B3A2-5700A5C77CBB}" type="presParOf" srcId="{8A8A1FBF-CF27-48B0-A4AF-1C1FFA365C8D}" destId="{5071580E-AEBF-4992-84D4-7E6839B08C92}" srcOrd="4" destOrd="0" presId="urn:microsoft.com/office/officeart/2005/8/layout/hList1"/>
    <dgm:cxn modelId="{18B29561-4B92-4948-BA06-FB3BADD4D235}" type="presParOf" srcId="{5071580E-AEBF-4992-84D4-7E6839B08C92}" destId="{555E3BB6-94AE-45EB-BC83-6FC0EC83BCD1}" srcOrd="0" destOrd="0" presId="urn:microsoft.com/office/officeart/2005/8/layout/hList1"/>
    <dgm:cxn modelId="{A243E52D-93ED-4AB0-A93A-732E848AF09A}" type="presParOf" srcId="{5071580E-AEBF-4992-84D4-7E6839B08C92}" destId="{A21E72CC-6511-4CDD-8C90-D57D5AF3762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D4325B-D6C6-474A-819F-D24CE47158E4}" type="doc">
      <dgm:prSet loTypeId="urn:microsoft.com/office/officeart/2005/8/layout/cycle4#1" loCatId="relationship" qsTypeId="urn:microsoft.com/office/officeart/2005/8/quickstyle/simple1" qsCatId="simple" csTypeId="urn:microsoft.com/office/officeart/2005/8/colors/accent0_1" csCatId="mainScheme" phldr="1"/>
      <dgm:spPr/>
      <dgm:t>
        <a:bodyPr/>
        <a:lstStyle/>
        <a:p>
          <a:endParaRPr lang="ru-RU"/>
        </a:p>
      </dgm:t>
    </dgm:pt>
    <dgm:pt modelId="{FEC42552-F457-405D-9A2F-E11742C1335C}">
      <dgm:prSet phldrT="[Текст]"/>
      <dgm:spPr/>
      <dgm:t>
        <a:bodyPr/>
        <a:lstStyle/>
        <a:p>
          <a:r>
            <a:rPr lang="ru-RU" dirty="0" smtClean="0">
              <a:latin typeface="Georgia" pitchFamily="18" charset="0"/>
            </a:rPr>
            <a:t>философская</a:t>
          </a:r>
          <a:endParaRPr lang="ru-RU" dirty="0">
            <a:latin typeface="Georgia" pitchFamily="18" charset="0"/>
          </a:endParaRPr>
        </a:p>
      </dgm:t>
    </dgm:pt>
    <dgm:pt modelId="{D11062AC-E637-497F-9D6D-A1F4C74DC137}" type="parTrans" cxnId="{CB7C1324-4A09-43B9-A703-840D0A6B6E83}">
      <dgm:prSet/>
      <dgm:spPr/>
      <dgm:t>
        <a:bodyPr/>
        <a:lstStyle/>
        <a:p>
          <a:endParaRPr lang="ru-RU"/>
        </a:p>
      </dgm:t>
    </dgm:pt>
    <dgm:pt modelId="{CC2AB71D-46A6-4010-87FB-FA024FB25576}" type="sibTrans" cxnId="{CB7C1324-4A09-43B9-A703-840D0A6B6E83}">
      <dgm:prSet/>
      <dgm:spPr/>
      <dgm:t>
        <a:bodyPr/>
        <a:lstStyle/>
        <a:p>
          <a:endParaRPr lang="ru-RU"/>
        </a:p>
      </dgm:t>
    </dgm:pt>
    <dgm:pt modelId="{E4A9D4C6-6FE4-4662-8153-B5E03561147C}">
      <dgm:prSet phldrT="[Текст]" custT="1"/>
      <dgm:spPr/>
      <dgm:t>
        <a:bodyPr/>
        <a:lstStyle/>
        <a:p>
          <a:r>
            <a:rPr lang="ru-RU" sz="1600" dirty="0" smtClean="0">
              <a:latin typeface="Georgia" pitchFamily="18" charset="0"/>
            </a:rPr>
            <a:t>Понтий Пилат и </a:t>
          </a:r>
          <a:r>
            <a:rPr lang="ru-RU" sz="1600" dirty="0" err="1" smtClean="0">
              <a:latin typeface="Georgia" pitchFamily="18" charset="0"/>
            </a:rPr>
            <a:t>Иешуа</a:t>
          </a:r>
          <a:r>
            <a:rPr lang="ru-RU" sz="1600" dirty="0" smtClean="0">
              <a:latin typeface="Georgia" pitchFamily="18" charset="0"/>
            </a:rPr>
            <a:t> Га-</a:t>
          </a:r>
          <a:r>
            <a:rPr lang="ru-RU" sz="1600" dirty="0" err="1" smtClean="0">
              <a:latin typeface="Georgia" pitchFamily="18" charset="0"/>
            </a:rPr>
            <a:t>Ноцри</a:t>
          </a:r>
          <a:endParaRPr lang="ru-RU" sz="1600" dirty="0">
            <a:latin typeface="Georgia" pitchFamily="18" charset="0"/>
          </a:endParaRPr>
        </a:p>
      </dgm:t>
    </dgm:pt>
    <dgm:pt modelId="{EB7C784B-D4D5-493C-B688-926B9555DA37}" type="parTrans" cxnId="{38CD6946-6AE2-4927-8D56-86D85AD835DB}">
      <dgm:prSet/>
      <dgm:spPr/>
      <dgm:t>
        <a:bodyPr/>
        <a:lstStyle/>
        <a:p>
          <a:endParaRPr lang="ru-RU"/>
        </a:p>
      </dgm:t>
    </dgm:pt>
    <dgm:pt modelId="{A3F998BB-3070-49B2-9C32-E3CFDCCB51D3}" type="sibTrans" cxnId="{38CD6946-6AE2-4927-8D56-86D85AD835DB}">
      <dgm:prSet/>
      <dgm:spPr/>
      <dgm:t>
        <a:bodyPr/>
        <a:lstStyle/>
        <a:p>
          <a:endParaRPr lang="ru-RU"/>
        </a:p>
      </dgm:t>
    </dgm:pt>
    <dgm:pt modelId="{1AEEC86E-CB57-4AF4-BDBF-928FF3872C18}">
      <dgm:prSet phldrT="[Текст]"/>
      <dgm:spPr/>
      <dgm:t>
        <a:bodyPr/>
        <a:lstStyle/>
        <a:p>
          <a:r>
            <a:rPr lang="ru-RU" dirty="0" smtClean="0">
              <a:latin typeface="Georgia" pitchFamily="18" charset="0"/>
            </a:rPr>
            <a:t>любовная</a:t>
          </a:r>
          <a:endParaRPr lang="ru-RU" dirty="0">
            <a:latin typeface="Georgia" pitchFamily="18" charset="0"/>
          </a:endParaRPr>
        </a:p>
      </dgm:t>
    </dgm:pt>
    <dgm:pt modelId="{070ECB97-9CB8-43AD-BF81-B4BBA18148B3}" type="parTrans" cxnId="{76AFB037-8941-4AC3-8BB8-4F4F551ED0A2}">
      <dgm:prSet/>
      <dgm:spPr/>
      <dgm:t>
        <a:bodyPr/>
        <a:lstStyle/>
        <a:p>
          <a:endParaRPr lang="ru-RU"/>
        </a:p>
      </dgm:t>
    </dgm:pt>
    <dgm:pt modelId="{5CC17467-90FE-487D-AD4C-1A4B17A5875D}" type="sibTrans" cxnId="{76AFB037-8941-4AC3-8BB8-4F4F551ED0A2}">
      <dgm:prSet/>
      <dgm:spPr/>
      <dgm:t>
        <a:bodyPr/>
        <a:lstStyle/>
        <a:p>
          <a:endParaRPr lang="ru-RU"/>
        </a:p>
      </dgm:t>
    </dgm:pt>
    <dgm:pt modelId="{CA6B9A2E-C05C-42B4-B281-AC8441DB5B83}">
      <dgm:prSet phldrT="[Текст]" custT="1"/>
      <dgm:spPr/>
      <dgm:t>
        <a:bodyPr/>
        <a:lstStyle/>
        <a:p>
          <a:r>
            <a:rPr lang="ru-RU" sz="1600" dirty="0" smtClean="0">
              <a:latin typeface="Georgia" pitchFamily="18" charset="0"/>
            </a:rPr>
            <a:t>Мастер и Маргарита</a:t>
          </a:r>
          <a:endParaRPr lang="ru-RU" sz="1600" dirty="0">
            <a:latin typeface="Georgia" pitchFamily="18" charset="0"/>
          </a:endParaRPr>
        </a:p>
      </dgm:t>
    </dgm:pt>
    <dgm:pt modelId="{A2C2BC97-22FF-40D7-9CF7-16F64D96A147}" type="parTrans" cxnId="{12DDBFEB-EEE0-4CAF-A6ED-92B89BFE654C}">
      <dgm:prSet/>
      <dgm:spPr/>
      <dgm:t>
        <a:bodyPr/>
        <a:lstStyle/>
        <a:p>
          <a:endParaRPr lang="ru-RU"/>
        </a:p>
      </dgm:t>
    </dgm:pt>
    <dgm:pt modelId="{5914C5A2-A155-4397-BB52-1AC70F382A5A}" type="sibTrans" cxnId="{12DDBFEB-EEE0-4CAF-A6ED-92B89BFE654C}">
      <dgm:prSet/>
      <dgm:spPr/>
      <dgm:t>
        <a:bodyPr/>
        <a:lstStyle/>
        <a:p>
          <a:endParaRPr lang="ru-RU"/>
        </a:p>
      </dgm:t>
    </dgm:pt>
    <dgm:pt modelId="{C3535910-76CC-4918-92CD-3B7946807D4D}">
      <dgm:prSet phldrT="[Текст]"/>
      <dgm:spPr/>
      <dgm:t>
        <a:bodyPr/>
        <a:lstStyle/>
        <a:p>
          <a:r>
            <a:rPr lang="ru-RU" dirty="0" smtClean="0">
              <a:latin typeface="Georgia" pitchFamily="18" charset="0"/>
            </a:rPr>
            <a:t>сатирическая</a:t>
          </a:r>
          <a:endParaRPr lang="ru-RU" dirty="0">
            <a:latin typeface="Georgia" pitchFamily="18" charset="0"/>
          </a:endParaRPr>
        </a:p>
      </dgm:t>
    </dgm:pt>
    <dgm:pt modelId="{51E0E356-2CAC-4968-A53E-2BABE4A61C1F}" type="parTrans" cxnId="{AB815883-E9C1-43D6-BAE5-D3CC5449D4A1}">
      <dgm:prSet/>
      <dgm:spPr/>
      <dgm:t>
        <a:bodyPr/>
        <a:lstStyle/>
        <a:p>
          <a:endParaRPr lang="ru-RU"/>
        </a:p>
      </dgm:t>
    </dgm:pt>
    <dgm:pt modelId="{6B91A8EA-0CF2-482F-A542-B7D8137C805D}" type="sibTrans" cxnId="{AB815883-E9C1-43D6-BAE5-D3CC5449D4A1}">
      <dgm:prSet/>
      <dgm:spPr/>
      <dgm:t>
        <a:bodyPr/>
        <a:lstStyle/>
        <a:p>
          <a:endParaRPr lang="ru-RU"/>
        </a:p>
      </dgm:t>
    </dgm:pt>
    <dgm:pt modelId="{A1E4BE8C-360C-463B-9968-1E9B80545DA8}">
      <dgm:prSet phldrT="[Текст]" custT="1"/>
      <dgm:spPr/>
      <dgm:t>
        <a:bodyPr/>
        <a:lstStyle/>
        <a:p>
          <a:r>
            <a:rPr lang="ru-RU" sz="1600" dirty="0" smtClean="0">
              <a:latin typeface="Georgia" pitchFamily="18" charset="0"/>
            </a:rPr>
            <a:t>Москва и москвичи</a:t>
          </a:r>
          <a:endParaRPr lang="ru-RU" sz="1600" dirty="0">
            <a:latin typeface="Georgia" pitchFamily="18" charset="0"/>
          </a:endParaRPr>
        </a:p>
      </dgm:t>
    </dgm:pt>
    <dgm:pt modelId="{D8591A27-C221-4233-BA69-8D6F172A079A}" type="parTrans" cxnId="{56BD6DDC-33BE-45FD-9540-7D334D59F3A2}">
      <dgm:prSet/>
      <dgm:spPr/>
      <dgm:t>
        <a:bodyPr/>
        <a:lstStyle/>
        <a:p>
          <a:endParaRPr lang="ru-RU"/>
        </a:p>
      </dgm:t>
    </dgm:pt>
    <dgm:pt modelId="{78165EF8-23FF-4013-B8D3-AD815B1BB451}" type="sibTrans" cxnId="{56BD6DDC-33BE-45FD-9540-7D334D59F3A2}">
      <dgm:prSet/>
      <dgm:spPr/>
      <dgm:t>
        <a:bodyPr/>
        <a:lstStyle/>
        <a:p>
          <a:endParaRPr lang="ru-RU"/>
        </a:p>
      </dgm:t>
    </dgm:pt>
    <dgm:pt modelId="{F81EFEF9-A33E-4C15-BF3A-98A86D56F2DB}">
      <dgm:prSet phldrT="[Текст]"/>
      <dgm:spPr/>
      <dgm:t>
        <a:bodyPr/>
        <a:lstStyle/>
        <a:p>
          <a:r>
            <a:rPr lang="ru-RU" dirty="0" smtClean="0">
              <a:latin typeface="Georgia" pitchFamily="18" charset="0"/>
            </a:rPr>
            <a:t>мистическая</a:t>
          </a:r>
          <a:endParaRPr lang="ru-RU" dirty="0">
            <a:latin typeface="Georgia" pitchFamily="18" charset="0"/>
          </a:endParaRPr>
        </a:p>
      </dgm:t>
    </dgm:pt>
    <dgm:pt modelId="{E80EBFE5-BD10-44C6-8A0E-B7EA769B518F}" type="parTrans" cxnId="{4B998C03-8FF8-4951-BD9C-FFB24D4B7F18}">
      <dgm:prSet/>
      <dgm:spPr/>
      <dgm:t>
        <a:bodyPr/>
        <a:lstStyle/>
        <a:p>
          <a:endParaRPr lang="ru-RU"/>
        </a:p>
      </dgm:t>
    </dgm:pt>
    <dgm:pt modelId="{9CE3AA32-FE61-4E0B-8A39-6E324CA7A60F}" type="sibTrans" cxnId="{4B998C03-8FF8-4951-BD9C-FFB24D4B7F18}">
      <dgm:prSet/>
      <dgm:spPr/>
      <dgm:t>
        <a:bodyPr/>
        <a:lstStyle/>
        <a:p>
          <a:endParaRPr lang="ru-RU"/>
        </a:p>
      </dgm:t>
    </dgm:pt>
    <dgm:pt modelId="{A5516221-90F8-425D-9095-6C26B5126F35}">
      <dgm:prSet phldrT="[Текст]" custT="1"/>
      <dgm:spPr/>
      <dgm:t>
        <a:bodyPr/>
        <a:lstStyle/>
        <a:p>
          <a:r>
            <a:rPr lang="ru-RU" sz="1600" dirty="0" err="1" smtClean="0">
              <a:latin typeface="Georgia" pitchFamily="18" charset="0"/>
            </a:rPr>
            <a:t>Воланд</a:t>
          </a:r>
          <a:r>
            <a:rPr lang="ru-RU" sz="1600" dirty="0" smtClean="0">
              <a:latin typeface="Georgia" pitchFamily="18" charset="0"/>
            </a:rPr>
            <a:t> и его свита</a:t>
          </a:r>
          <a:endParaRPr lang="ru-RU" sz="1600" dirty="0">
            <a:latin typeface="Georgia" pitchFamily="18" charset="0"/>
          </a:endParaRPr>
        </a:p>
      </dgm:t>
    </dgm:pt>
    <dgm:pt modelId="{42673A92-2786-4EA3-992B-B24DBDB060A0}" type="parTrans" cxnId="{748B2D73-6622-49F5-AC89-A1F5871144DC}">
      <dgm:prSet/>
      <dgm:spPr/>
      <dgm:t>
        <a:bodyPr/>
        <a:lstStyle/>
        <a:p>
          <a:endParaRPr lang="ru-RU"/>
        </a:p>
      </dgm:t>
    </dgm:pt>
    <dgm:pt modelId="{DE55AF79-045F-45A1-A76E-BB8B9A76065D}" type="sibTrans" cxnId="{748B2D73-6622-49F5-AC89-A1F5871144DC}">
      <dgm:prSet/>
      <dgm:spPr/>
      <dgm:t>
        <a:bodyPr/>
        <a:lstStyle/>
        <a:p>
          <a:endParaRPr lang="ru-RU"/>
        </a:p>
      </dgm:t>
    </dgm:pt>
    <dgm:pt modelId="{DB48625A-B080-4C60-B43B-62A75F6BDAE8}" type="pres">
      <dgm:prSet presAssocID="{D4D4325B-D6C6-474A-819F-D24CE47158E4}" presName="cycleMatrixDiagram" presStyleCnt="0">
        <dgm:presLayoutVars>
          <dgm:chMax val="1"/>
          <dgm:dir/>
          <dgm:animLvl val="lvl"/>
          <dgm:resizeHandles val="exact"/>
        </dgm:presLayoutVars>
      </dgm:prSet>
      <dgm:spPr/>
      <dgm:t>
        <a:bodyPr/>
        <a:lstStyle/>
        <a:p>
          <a:endParaRPr lang="ru-RU"/>
        </a:p>
      </dgm:t>
    </dgm:pt>
    <dgm:pt modelId="{A07A6F12-3DEF-42DA-AF31-571671FCFBB9}" type="pres">
      <dgm:prSet presAssocID="{D4D4325B-D6C6-474A-819F-D24CE47158E4}" presName="children" presStyleCnt="0"/>
      <dgm:spPr/>
    </dgm:pt>
    <dgm:pt modelId="{C3F7AA57-D497-41C2-BC12-D2B9A932F059}" type="pres">
      <dgm:prSet presAssocID="{D4D4325B-D6C6-474A-819F-D24CE47158E4}" presName="child1group" presStyleCnt="0"/>
      <dgm:spPr/>
    </dgm:pt>
    <dgm:pt modelId="{B41FBBCA-1982-4C60-95EA-112B368EFF8F}" type="pres">
      <dgm:prSet presAssocID="{D4D4325B-D6C6-474A-819F-D24CE47158E4}" presName="child1" presStyleLbl="bgAcc1" presStyleIdx="0" presStyleCnt="4" custScaleX="126294" custLinFactNeighborX="10956" custLinFactNeighborY="5204"/>
      <dgm:spPr/>
      <dgm:t>
        <a:bodyPr/>
        <a:lstStyle/>
        <a:p>
          <a:endParaRPr lang="ru-RU"/>
        </a:p>
      </dgm:t>
    </dgm:pt>
    <dgm:pt modelId="{DA23703E-C597-4ABE-A6AB-E8AD48EF4745}" type="pres">
      <dgm:prSet presAssocID="{D4D4325B-D6C6-474A-819F-D24CE47158E4}" presName="child1Text" presStyleLbl="bgAcc1" presStyleIdx="0" presStyleCnt="4">
        <dgm:presLayoutVars>
          <dgm:bulletEnabled val="1"/>
        </dgm:presLayoutVars>
      </dgm:prSet>
      <dgm:spPr/>
      <dgm:t>
        <a:bodyPr/>
        <a:lstStyle/>
        <a:p>
          <a:endParaRPr lang="ru-RU"/>
        </a:p>
      </dgm:t>
    </dgm:pt>
    <dgm:pt modelId="{E128A492-C419-418E-88CF-A838987B7DE7}" type="pres">
      <dgm:prSet presAssocID="{D4D4325B-D6C6-474A-819F-D24CE47158E4}" presName="child2group" presStyleCnt="0"/>
      <dgm:spPr/>
    </dgm:pt>
    <dgm:pt modelId="{8481EA2A-54C9-42A3-B1B6-F4DE7A6F0384}" type="pres">
      <dgm:prSet presAssocID="{D4D4325B-D6C6-474A-819F-D24CE47158E4}" presName="child2" presStyleLbl="bgAcc1" presStyleIdx="1" presStyleCnt="4" custScaleX="115451"/>
      <dgm:spPr/>
      <dgm:t>
        <a:bodyPr/>
        <a:lstStyle/>
        <a:p>
          <a:endParaRPr lang="ru-RU"/>
        </a:p>
      </dgm:t>
    </dgm:pt>
    <dgm:pt modelId="{EF074737-55D5-4386-B3B6-8D2DDC4159A9}" type="pres">
      <dgm:prSet presAssocID="{D4D4325B-D6C6-474A-819F-D24CE47158E4}" presName="child2Text" presStyleLbl="bgAcc1" presStyleIdx="1" presStyleCnt="4">
        <dgm:presLayoutVars>
          <dgm:bulletEnabled val="1"/>
        </dgm:presLayoutVars>
      </dgm:prSet>
      <dgm:spPr/>
      <dgm:t>
        <a:bodyPr/>
        <a:lstStyle/>
        <a:p>
          <a:endParaRPr lang="ru-RU"/>
        </a:p>
      </dgm:t>
    </dgm:pt>
    <dgm:pt modelId="{BE886896-B244-4A28-804D-1AC32E87353A}" type="pres">
      <dgm:prSet presAssocID="{D4D4325B-D6C6-474A-819F-D24CE47158E4}" presName="child3group" presStyleCnt="0"/>
      <dgm:spPr/>
    </dgm:pt>
    <dgm:pt modelId="{B7C55131-0617-40F8-B7BA-81CC3FBE59E2}" type="pres">
      <dgm:prSet presAssocID="{D4D4325B-D6C6-474A-819F-D24CE47158E4}" presName="child3" presStyleLbl="bgAcc1" presStyleIdx="2" presStyleCnt="4"/>
      <dgm:spPr/>
      <dgm:t>
        <a:bodyPr/>
        <a:lstStyle/>
        <a:p>
          <a:endParaRPr lang="ru-RU"/>
        </a:p>
      </dgm:t>
    </dgm:pt>
    <dgm:pt modelId="{F7716267-B56B-4F4D-B7B6-86A828F21AE8}" type="pres">
      <dgm:prSet presAssocID="{D4D4325B-D6C6-474A-819F-D24CE47158E4}" presName="child3Text" presStyleLbl="bgAcc1" presStyleIdx="2" presStyleCnt="4">
        <dgm:presLayoutVars>
          <dgm:bulletEnabled val="1"/>
        </dgm:presLayoutVars>
      </dgm:prSet>
      <dgm:spPr/>
      <dgm:t>
        <a:bodyPr/>
        <a:lstStyle/>
        <a:p>
          <a:endParaRPr lang="ru-RU"/>
        </a:p>
      </dgm:t>
    </dgm:pt>
    <dgm:pt modelId="{B7CAB188-4AE8-47F7-9A24-BBD5FF431167}" type="pres">
      <dgm:prSet presAssocID="{D4D4325B-D6C6-474A-819F-D24CE47158E4}" presName="child4group" presStyleCnt="0"/>
      <dgm:spPr/>
    </dgm:pt>
    <dgm:pt modelId="{A0B16BEC-B79E-471F-A826-919D16FF2797}" type="pres">
      <dgm:prSet presAssocID="{D4D4325B-D6C6-474A-819F-D24CE47158E4}" presName="child4" presStyleLbl="bgAcc1" presStyleIdx="3" presStyleCnt="4"/>
      <dgm:spPr/>
      <dgm:t>
        <a:bodyPr/>
        <a:lstStyle/>
        <a:p>
          <a:endParaRPr lang="ru-RU"/>
        </a:p>
      </dgm:t>
    </dgm:pt>
    <dgm:pt modelId="{F60C8E02-CFF0-4F42-87A4-1030C8E68654}" type="pres">
      <dgm:prSet presAssocID="{D4D4325B-D6C6-474A-819F-D24CE47158E4}" presName="child4Text" presStyleLbl="bgAcc1" presStyleIdx="3" presStyleCnt="4">
        <dgm:presLayoutVars>
          <dgm:bulletEnabled val="1"/>
        </dgm:presLayoutVars>
      </dgm:prSet>
      <dgm:spPr/>
      <dgm:t>
        <a:bodyPr/>
        <a:lstStyle/>
        <a:p>
          <a:endParaRPr lang="ru-RU"/>
        </a:p>
      </dgm:t>
    </dgm:pt>
    <dgm:pt modelId="{45FCC469-EFF8-4591-A1C4-6F71695FB803}" type="pres">
      <dgm:prSet presAssocID="{D4D4325B-D6C6-474A-819F-D24CE47158E4}" presName="childPlaceholder" presStyleCnt="0"/>
      <dgm:spPr/>
    </dgm:pt>
    <dgm:pt modelId="{4AD3573D-5F3F-4DDE-A052-BFD53446AF03}" type="pres">
      <dgm:prSet presAssocID="{D4D4325B-D6C6-474A-819F-D24CE47158E4}" presName="circle" presStyleCnt="0"/>
      <dgm:spPr/>
    </dgm:pt>
    <dgm:pt modelId="{18D8FCD1-F8B0-4634-BD3F-3A3995128327}" type="pres">
      <dgm:prSet presAssocID="{D4D4325B-D6C6-474A-819F-D24CE47158E4}" presName="quadrant1" presStyleLbl="node1" presStyleIdx="0" presStyleCnt="4">
        <dgm:presLayoutVars>
          <dgm:chMax val="1"/>
          <dgm:bulletEnabled val="1"/>
        </dgm:presLayoutVars>
      </dgm:prSet>
      <dgm:spPr/>
      <dgm:t>
        <a:bodyPr/>
        <a:lstStyle/>
        <a:p>
          <a:endParaRPr lang="ru-RU"/>
        </a:p>
      </dgm:t>
    </dgm:pt>
    <dgm:pt modelId="{B6E557BC-DBD6-41D3-B6D0-DE4CDE49140E}" type="pres">
      <dgm:prSet presAssocID="{D4D4325B-D6C6-474A-819F-D24CE47158E4}" presName="quadrant2" presStyleLbl="node1" presStyleIdx="1" presStyleCnt="4">
        <dgm:presLayoutVars>
          <dgm:chMax val="1"/>
          <dgm:bulletEnabled val="1"/>
        </dgm:presLayoutVars>
      </dgm:prSet>
      <dgm:spPr/>
      <dgm:t>
        <a:bodyPr/>
        <a:lstStyle/>
        <a:p>
          <a:endParaRPr lang="ru-RU"/>
        </a:p>
      </dgm:t>
    </dgm:pt>
    <dgm:pt modelId="{EAEC487D-A0EA-4549-90F3-4C6E5EC44F3C}" type="pres">
      <dgm:prSet presAssocID="{D4D4325B-D6C6-474A-819F-D24CE47158E4}" presName="quadrant3" presStyleLbl="node1" presStyleIdx="2" presStyleCnt="4">
        <dgm:presLayoutVars>
          <dgm:chMax val="1"/>
          <dgm:bulletEnabled val="1"/>
        </dgm:presLayoutVars>
      </dgm:prSet>
      <dgm:spPr/>
      <dgm:t>
        <a:bodyPr/>
        <a:lstStyle/>
        <a:p>
          <a:endParaRPr lang="ru-RU"/>
        </a:p>
      </dgm:t>
    </dgm:pt>
    <dgm:pt modelId="{4B1B288F-8557-4A64-AE3D-26FD9E1517E3}" type="pres">
      <dgm:prSet presAssocID="{D4D4325B-D6C6-474A-819F-D24CE47158E4}" presName="quadrant4" presStyleLbl="node1" presStyleIdx="3" presStyleCnt="4">
        <dgm:presLayoutVars>
          <dgm:chMax val="1"/>
          <dgm:bulletEnabled val="1"/>
        </dgm:presLayoutVars>
      </dgm:prSet>
      <dgm:spPr/>
      <dgm:t>
        <a:bodyPr/>
        <a:lstStyle/>
        <a:p>
          <a:endParaRPr lang="ru-RU"/>
        </a:p>
      </dgm:t>
    </dgm:pt>
    <dgm:pt modelId="{D0E6C0A2-A4C0-4ACF-8015-C5E22A95F5C5}" type="pres">
      <dgm:prSet presAssocID="{D4D4325B-D6C6-474A-819F-D24CE47158E4}" presName="quadrantPlaceholder" presStyleCnt="0"/>
      <dgm:spPr/>
    </dgm:pt>
    <dgm:pt modelId="{2C482BBD-AEF8-4498-BAA9-09ACCD70627B}" type="pres">
      <dgm:prSet presAssocID="{D4D4325B-D6C6-474A-819F-D24CE47158E4}" presName="center1" presStyleLbl="fgShp" presStyleIdx="0" presStyleCnt="2"/>
      <dgm:spPr/>
    </dgm:pt>
    <dgm:pt modelId="{0B00A766-AD4F-4C8B-B583-366E7737BD21}" type="pres">
      <dgm:prSet presAssocID="{D4D4325B-D6C6-474A-819F-D24CE47158E4}" presName="center2" presStyleLbl="fgShp" presStyleIdx="1" presStyleCnt="2"/>
      <dgm:spPr/>
    </dgm:pt>
  </dgm:ptLst>
  <dgm:cxnLst>
    <dgm:cxn modelId="{AB815883-E9C1-43D6-BAE5-D3CC5449D4A1}" srcId="{D4D4325B-D6C6-474A-819F-D24CE47158E4}" destId="{C3535910-76CC-4918-92CD-3B7946807D4D}" srcOrd="2" destOrd="0" parTransId="{51E0E356-2CAC-4968-A53E-2BABE4A61C1F}" sibTransId="{6B91A8EA-0CF2-482F-A542-B7D8137C805D}"/>
    <dgm:cxn modelId="{748B2D73-6622-49F5-AC89-A1F5871144DC}" srcId="{F81EFEF9-A33E-4C15-BF3A-98A86D56F2DB}" destId="{A5516221-90F8-425D-9095-6C26B5126F35}" srcOrd="0" destOrd="0" parTransId="{42673A92-2786-4EA3-992B-B24DBDB060A0}" sibTransId="{DE55AF79-045F-45A1-A76E-BB8B9A76065D}"/>
    <dgm:cxn modelId="{C153A905-D941-4EC7-9152-87F403F03414}" type="presOf" srcId="{F81EFEF9-A33E-4C15-BF3A-98A86D56F2DB}" destId="{4B1B288F-8557-4A64-AE3D-26FD9E1517E3}" srcOrd="0" destOrd="0" presId="urn:microsoft.com/office/officeart/2005/8/layout/cycle4#1"/>
    <dgm:cxn modelId="{00963775-5516-4382-B310-CD9CCB596392}" type="presOf" srcId="{A1E4BE8C-360C-463B-9968-1E9B80545DA8}" destId="{F7716267-B56B-4F4D-B7B6-86A828F21AE8}" srcOrd="1" destOrd="0" presId="urn:microsoft.com/office/officeart/2005/8/layout/cycle4#1"/>
    <dgm:cxn modelId="{76AFB037-8941-4AC3-8BB8-4F4F551ED0A2}" srcId="{D4D4325B-D6C6-474A-819F-D24CE47158E4}" destId="{1AEEC86E-CB57-4AF4-BDBF-928FF3872C18}" srcOrd="1" destOrd="0" parTransId="{070ECB97-9CB8-43AD-BF81-B4BBA18148B3}" sibTransId="{5CC17467-90FE-487D-AD4C-1A4B17A5875D}"/>
    <dgm:cxn modelId="{38CD6946-6AE2-4927-8D56-86D85AD835DB}" srcId="{FEC42552-F457-405D-9A2F-E11742C1335C}" destId="{E4A9D4C6-6FE4-4662-8153-B5E03561147C}" srcOrd="0" destOrd="0" parTransId="{EB7C784B-D4D5-493C-B688-926B9555DA37}" sibTransId="{A3F998BB-3070-49B2-9C32-E3CFDCCB51D3}"/>
    <dgm:cxn modelId="{CB7C1324-4A09-43B9-A703-840D0A6B6E83}" srcId="{D4D4325B-D6C6-474A-819F-D24CE47158E4}" destId="{FEC42552-F457-405D-9A2F-E11742C1335C}" srcOrd="0" destOrd="0" parTransId="{D11062AC-E637-497F-9D6D-A1F4C74DC137}" sibTransId="{CC2AB71D-46A6-4010-87FB-FA024FB25576}"/>
    <dgm:cxn modelId="{1C12DC99-6D0B-4157-81D1-E6DEBD8D5858}" type="presOf" srcId="{D4D4325B-D6C6-474A-819F-D24CE47158E4}" destId="{DB48625A-B080-4C60-B43B-62A75F6BDAE8}" srcOrd="0" destOrd="0" presId="urn:microsoft.com/office/officeart/2005/8/layout/cycle4#1"/>
    <dgm:cxn modelId="{275BA7B1-6D3E-4777-BDDA-054A5B76E30C}" type="presOf" srcId="{CA6B9A2E-C05C-42B4-B281-AC8441DB5B83}" destId="{8481EA2A-54C9-42A3-B1B6-F4DE7A6F0384}" srcOrd="0" destOrd="0" presId="urn:microsoft.com/office/officeart/2005/8/layout/cycle4#1"/>
    <dgm:cxn modelId="{92945B7E-EF93-44F4-B0D4-E4500A36331F}" type="presOf" srcId="{A1E4BE8C-360C-463B-9968-1E9B80545DA8}" destId="{B7C55131-0617-40F8-B7BA-81CC3FBE59E2}" srcOrd="0" destOrd="0" presId="urn:microsoft.com/office/officeart/2005/8/layout/cycle4#1"/>
    <dgm:cxn modelId="{CA7F96A7-29FB-4BC8-B3BF-64772DAA911C}" type="presOf" srcId="{E4A9D4C6-6FE4-4662-8153-B5E03561147C}" destId="{B41FBBCA-1982-4C60-95EA-112B368EFF8F}" srcOrd="0" destOrd="0" presId="urn:microsoft.com/office/officeart/2005/8/layout/cycle4#1"/>
    <dgm:cxn modelId="{D6A9E11C-2B25-42FC-8899-DBC8452E2672}" type="presOf" srcId="{A5516221-90F8-425D-9095-6C26B5126F35}" destId="{F60C8E02-CFF0-4F42-87A4-1030C8E68654}" srcOrd="1" destOrd="0" presId="urn:microsoft.com/office/officeart/2005/8/layout/cycle4#1"/>
    <dgm:cxn modelId="{63B7A69D-07ED-4766-95A7-0CF9629472A2}" type="presOf" srcId="{FEC42552-F457-405D-9A2F-E11742C1335C}" destId="{18D8FCD1-F8B0-4634-BD3F-3A3995128327}" srcOrd="0" destOrd="0" presId="urn:microsoft.com/office/officeart/2005/8/layout/cycle4#1"/>
    <dgm:cxn modelId="{12DDBFEB-EEE0-4CAF-A6ED-92B89BFE654C}" srcId="{1AEEC86E-CB57-4AF4-BDBF-928FF3872C18}" destId="{CA6B9A2E-C05C-42B4-B281-AC8441DB5B83}" srcOrd="0" destOrd="0" parTransId="{A2C2BC97-22FF-40D7-9CF7-16F64D96A147}" sibTransId="{5914C5A2-A155-4397-BB52-1AC70F382A5A}"/>
    <dgm:cxn modelId="{E9A30A64-E9BC-4EF0-A0B0-9A3A94CF9F5A}" type="presOf" srcId="{E4A9D4C6-6FE4-4662-8153-B5E03561147C}" destId="{DA23703E-C597-4ABE-A6AB-E8AD48EF4745}" srcOrd="1" destOrd="0" presId="urn:microsoft.com/office/officeart/2005/8/layout/cycle4#1"/>
    <dgm:cxn modelId="{54D5212B-9AC9-4EF3-90EC-F80144294415}" type="presOf" srcId="{C3535910-76CC-4918-92CD-3B7946807D4D}" destId="{EAEC487D-A0EA-4549-90F3-4C6E5EC44F3C}" srcOrd="0" destOrd="0" presId="urn:microsoft.com/office/officeart/2005/8/layout/cycle4#1"/>
    <dgm:cxn modelId="{4562D5E1-55F4-43C6-B1B1-D32BD786AA72}" type="presOf" srcId="{A5516221-90F8-425D-9095-6C26B5126F35}" destId="{A0B16BEC-B79E-471F-A826-919D16FF2797}" srcOrd="0" destOrd="0" presId="urn:microsoft.com/office/officeart/2005/8/layout/cycle4#1"/>
    <dgm:cxn modelId="{56BD6DDC-33BE-45FD-9540-7D334D59F3A2}" srcId="{C3535910-76CC-4918-92CD-3B7946807D4D}" destId="{A1E4BE8C-360C-463B-9968-1E9B80545DA8}" srcOrd="0" destOrd="0" parTransId="{D8591A27-C221-4233-BA69-8D6F172A079A}" sibTransId="{78165EF8-23FF-4013-B8D3-AD815B1BB451}"/>
    <dgm:cxn modelId="{4B998C03-8FF8-4951-BD9C-FFB24D4B7F18}" srcId="{D4D4325B-D6C6-474A-819F-D24CE47158E4}" destId="{F81EFEF9-A33E-4C15-BF3A-98A86D56F2DB}" srcOrd="3" destOrd="0" parTransId="{E80EBFE5-BD10-44C6-8A0E-B7EA769B518F}" sibTransId="{9CE3AA32-FE61-4E0B-8A39-6E324CA7A60F}"/>
    <dgm:cxn modelId="{42E0C3AC-9F84-4CF6-BB7C-DE2DF5C842F3}" type="presOf" srcId="{CA6B9A2E-C05C-42B4-B281-AC8441DB5B83}" destId="{EF074737-55D5-4386-B3B6-8D2DDC4159A9}" srcOrd="1" destOrd="0" presId="urn:microsoft.com/office/officeart/2005/8/layout/cycle4#1"/>
    <dgm:cxn modelId="{CDE8F013-B31D-421D-9A7F-C2E52DB384A3}" type="presOf" srcId="{1AEEC86E-CB57-4AF4-BDBF-928FF3872C18}" destId="{B6E557BC-DBD6-41D3-B6D0-DE4CDE49140E}" srcOrd="0" destOrd="0" presId="urn:microsoft.com/office/officeart/2005/8/layout/cycle4#1"/>
    <dgm:cxn modelId="{10CB7AB8-B641-46BD-BD91-D6338E5A7F4C}" type="presParOf" srcId="{DB48625A-B080-4C60-B43B-62A75F6BDAE8}" destId="{A07A6F12-3DEF-42DA-AF31-571671FCFBB9}" srcOrd="0" destOrd="0" presId="urn:microsoft.com/office/officeart/2005/8/layout/cycle4#1"/>
    <dgm:cxn modelId="{6FF23AFE-4643-4D2C-B9E3-1154B357C108}" type="presParOf" srcId="{A07A6F12-3DEF-42DA-AF31-571671FCFBB9}" destId="{C3F7AA57-D497-41C2-BC12-D2B9A932F059}" srcOrd="0" destOrd="0" presId="urn:microsoft.com/office/officeart/2005/8/layout/cycle4#1"/>
    <dgm:cxn modelId="{60790A39-C442-492A-BDC0-34023BD4A541}" type="presParOf" srcId="{C3F7AA57-D497-41C2-BC12-D2B9A932F059}" destId="{B41FBBCA-1982-4C60-95EA-112B368EFF8F}" srcOrd="0" destOrd="0" presId="urn:microsoft.com/office/officeart/2005/8/layout/cycle4#1"/>
    <dgm:cxn modelId="{4905B45B-CB6F-42CF-8B69-E75A23BED437}" type="presParOf" srcId="{C3F7AA57-D497-41C2-BC12-D2B9A932F059}" destId="{DA23703E-C597-4ABE-A6AB-E8AD48EF4745}" srcOrd="1" destOrd="0" presId="urn:microsoft.com/office/officeart/2005/8/layout/cycle4#1"/>
    <dgm:cxn modelId="{EDBECE25-6DF5-4718-85C0-2888631C2665}" type="presParOf" srcId="{A07A6F12-3DEF-42DA-AF31-571671FCFBB9}" destId="{E128A492-C419-418E-88CF-A838987B7DE7}" srcOrd="1" destOrd="0" presId="urn:microsoft.com/office/officeart/2005/8/layout/cycle4#1"/>
    <dgm:cxn modelId="{1AEDC517-9C33-4278-9664-03BAAE8AE630}" type="presParOf" srcId="{E128A492-C419-418E-88CF-A838987B7DE7}" destId="{8481EA2A-54C9-42A3-B1B6-F4DE7A6F0384}" srcOrd="0" destOrd="0" presId="urn:microsoft.com/office/officeart/2005/8/layout/cycle4#1"/>
    <dgm:cxn modelId="{586ECDBE-9473-4E84-ACE9-9DBF20FEF714}" type="presParOf" srcId="{E128A492-C419-418E-88CF-A838987B7DE7}" destId="{EF074737-55D5-4386-B3B6-8D2DDC4159A9}" srcOrd="1" destOrd="0" presId="urn:microsoft.com/office/officeart/2005/8/layout/cycle4#1"/>
    <dgm:cxn modelId="{7FEB8CC8-490C-49BC-B221-91FC496FC321}" type="presParOf" srcId="{A07A6F12-3DEF-42DA-AF31-571671FCFBB9}" destId="{BE886896-B244-4A28-804D-1AC32E87353A}" srcOrd="2" destOrd="0" presId="urn:microsoft.com/office/officeart/2005/8/layout/cycle4#1"/>
    <dgm:cxn modelId="{1AA264B9-6A0F-4CB7-B7A8-B9116E80F4BD}" type="presParOf" srcId="{BE886896-B244-4A28-804D-1AC32E87353A}" destId="{B7C55131-0617-40F8-B7BA-81CC3FBE59E2}" srcOrd="0" destOrd="0" presId="urn:microsoft.com/office/officeart/2005/8/layout/cycle4#1"/>
    <dgm:cxn modelId="{18180F57-ADD5-4738-AD75-9A0F9E61FBC6}" type="presParOf" srcId="{BE886896-B244-4A28-804D-1AC32E87353A}" destId="{F7716267-B56B-4F4D-B7B6-86A828F21AE8}" srcOrd="1" destOrd="0" presId="urn:microsoft.com/office/officeart/2005/8/layout/cycle4#1"/>
    <dgm:cxn modelId="{4064F19E-42A7-48C7-A243-AA881432ED0F}" type="presParOf" srcId="{A07A6F12-3DEF-42DA-AF31-571671FCFBB9}" destId="{B7CAB188-4AE8-47F7-9A24-BBD5FF431167}" srcOrd="3" destOrd="0" presId="urn:microsoft.com/office/officeart/2005/8/layout/cycle4#1"/>
    <dgm:cxn modelId="{2E78D955-8135-4D14-AA6A-96747C4D1C1F}" type="presParOf" srcId="{B7CAB188-4AE8-47F7-9A24-BBD5FF431167}" destId="{A0B16BEC-B79E-471F-A826-919D16FF2797}" srcOrd="0" destOrd="0" presId="urn:microsoft.com/office/officeart/2005/8/layout/cycle4#1"/>
    <dgm:cxn modelId="{97ABA94A-D68A-41F8-AD0A-F241865124A3}" type="presParOf" srcId="{B7CAB188-4AE8-47F7-9A24-BBD5FF431167}" destId="{F60C8E02-CFF0-4F42-87A4-1030C8E68654}" srcOrd="1" destOrd="0" presId="urn:microsoft.com/office/officeart/2005/8/layout/cycle4#1"/>
    <dgm:cxn modelId="{05FE8DD1-8474-4A0F-9EB2-9724CABAFB92}" type="presParOf" srcId="{A07A6F12-3DEF-42DA-AF31-571671FCFBB9}" destId="{45FCC469-EFF8-4591-A1C4-6F71695FB803}" srcOrd="4" destOrd="0" presId="urn:microsoft.com/office/officeart/2005/8/layout/cycle4#1"/>
    <dgm:cxn modelId="{BAA46089-CF67-4004-9B71-331EA2CF9600}" type="presParOf" srcId="{DB48625A-B080-4C60-B43B-62A75F6BDAE8}" destId="{4AD3573D-5F3F-4DDE-A052-BFD53446AF03}" srcOrd="1" destOrd="0" presId="urn:microsoft.com/office/officeart/2005/8/layout/cycle4#1"/>
    <dgm:cxn modelId="{4C557BAE-EEB1-4D50-B332-6ACF0E1C7718}" type="presParOf" srcId="{4AD3573D-5F3F-4DDE-A052-BFD53446AF03}" destId="{18D8FCD1-F8B0-4634-BD3F-3A3995128327}" srcOrd="0" destOrd="0" presId="urn:microsoft.com/office/officeart/2005/8/layout/cycle4#1"/>
    <dgm:cxn modelId="{8C52AFD6-F843-428F-9941-F247872F0747}" type="presParOf" srcId="{4AD3573D-5F3F-4DDE-A052-BFD53446AF03}" destId="{B6E557BC-DBD6-41D3-B6D0-DE4CDE49140E}" srcOrd="1" destOrd="0" presId="urn:microsoft.com/office/officeart/2005/8/layout/cycle4#1"/>
    <dgm:cxn modelId="{0D02A22E-14F0-4388-84D5-E216C1E97F5C}" type="presParOf" srcId="{4AD3573D-5F3F-4DDE-A052-BFD53446AF03}" destId="{EAEC487D-A0EA-4549-90F3-4C6E5EC44F3C}" srcOrd="2" destOrd="0" presId="urn:microsoft.com/office/officeart/2005/8/layout/cycle4#1"/>
    <dgm:cxn modelId="{86666DEA-51DC-4117-9B96-EAD5A580190F}" type="presParOf" srcId="{4AD3573D-5F3F-4DDE-A052-BFD53446AF03}" destId="{4B1B288F-8557-4A64-AE3D-26FD9E1517E3}" srcOrd="3" destOrd="0" presId="urn:microsoft.com/office/officeart/2005/8/layout/cycle4#1"/>
    <dgm:cxn modelId="{700D296B-C87D-42F6-99AB-340A5622AF28}" type="presParOf" srcId="{4AD3573D-5F3F-4DDE-A052-BFD53446AF03}" destId="{D0E6C0A2-A4C0-4ACF-8015-C5E22A95F5C5}" srcOrd="4" destOrd="0" presId="urn:microsoft.com/office/officeart/2005/8/layout/cycle4#1"/>
    <dgm:cxn modelId="{3930F3A5-9FB0-4670-856F-1FAE49B89DC9}" type="presParOf" srcId="{DB48625A-B080-4C60-B43B-62A75F6BDAE8}" destId="{2C482BBD-AEF8-4498-BAA9-09ACCD70627B}" srcOrd="2" destOrd="0" presId="urn:microsoft.com/office/officeart/2005/8/layout/cycle4#1"/>
    <dgm:cxn modelId="{C720BFDC-C31F-4643-9B51-60013AC7F456}" type="presParOf" srcId="{DB48625A-B080-4C60-B43B-62A75F6BDAE8}" destId="{0B00A766-AD4F-4C8B-B583-366E7737BD21}"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7C179-0D89-4711-B2C0-DB17024E3A5D}">
      <dsp:nvSpPr>
        <dsp:cNvPr id="0" name=""/>
        <dsp:cNvSpPr/>
      </dsp:nvSpPr>
      <dsp:spPr>
        <a:xfrm>
          <a:off x="1951383" y="764"/>
          <a:ext cx="1617168" cy="10511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Georgia" pitchFamily="18" charset="0"/>
            </a:rPr>
            <a:t>человек и истина</a:t>
          </a:r>
          <a:endParaRPr lang="ru-RU" sz="1800" kern="1200" dirty="0">
            <a:latin typeface="Georgia" pitchFamily="18" charset="0"/>
          </a:endParaRPr>
        </a:p>
      </dsp:txBody>
      <dsp:txXfrm>
        <a:off x="1951383" y="764"/>
        <a:ext cx="1617168" cy="1051159"/>
      </dsp:txXfrm>
    </dsp:sp>
    <dsp:sp modelId="{A2351057-1FCF-4AE4-A2B3-C4A46EB875C5}">
      <dsp:nvSpPr>
        <dsp:cNvPr id="0" name=""/>
        <dsp:cNvSpPr/>
      </dsp:nvSpPr>
      <dsp:spPr>
        <a:xfrm>
          <a:off x="1356356" y="526344"/>
          <a:ext cx="2807222" cy="2807222"/>
        </a:xfrm>
        <a:custGeom>
          <a:avLst/>
          <a:gdLst/>
          <a:ahLst/>
          <a:cxnLst/>
          <a:rect l="0" t="0" r="0" b="0"/>
          <a:pathLst>
            <a:path>
              <a:moveTo>
                <a:pt x="2223977" y="264697"/>
              </a:moveTo>
              <a:arcTo wR="1403611" hR="1403611" stAng="18345925" swAng="365140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6E9B64-C789-49ED-9A7C-C81897D0B28C}">
      <dsp:nvSpPr>
        <dsp:cNvPr id="0" name=""/>
        <dsp:cNvSpPr/>
      </dsp:nvSpPr>
      <dsp:spPr>
        <a:xfrm>
          <a:off x="3166946" y="2106181"/>
          <a:ext cx="1617168" cy="10511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Georgia" pitchFamily="18" charset="0"/>
            </a:rPr>
            <a:t>художник и общество</a:t>
          </a:r>
          <a:endParaRPr lang="ru-RU" sz="1800" kern="1200" dirty="0">
            <a:latin typeface="Georgia" pitchFamily="18" charset="0"/>
          </a:endParaRPr>
        </a:p>
      </dsp:txBody>
      <dsp:txXfrm>
        <a:off x="3166946" y="2106181"/>
        <a:ext cx="1617168" cy="1051159"/>
      </dsp:txXfrm>
    </dsp:sp>
    <dsp:sp modelId="{61814BCA-6B75-4D0A-89C0-311A0E83AD36}">
      <dsp:nvSpPr>
        <dsp:cNvPr id="0" name=""/>
        <dsp:cNvSpPr/>
      </dsp:nvSpPr>
      <dsp:spPr>
        <a:xfrm>
          <a:off x="1356356" y="526344"/>
          <a:ext cx="2807222" cy="2807222"/>
        </a:xfrm>
        <a:custGeom>
          <a:avLst/>
          <a:gdLst/>
          <a:ahLst/>
          <a:cxnLst/>
          <a:rect l="0" t="0" r="0" b="0"/>
          <a:pathLst>
            <a:path>
              <a:moveTo>
                <a:pt x="2072588" y="2637545"/>
              </a:moveTo>
              <a:arcTo wR="1403611" hR="1403611" stAng="3692139" swAng="341572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684F92-7456-4DE4-BBFC-E434E1B4C4FC}">
      <dsp:nvSpPr>
        <dsp:cNvPr id="0" name=""/>
        <dsp:cNvSpPr/>
      </dsp:nvSpPr>
      <dsp:spPr>
        <a:xfrm>
          <a:off x="735820" y="2106181"/>
          <a:ext cx="1617168" cy="10511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Georgia" pitchFamily="18" charset="0"/>
            </a:rPr>
            <a:t>человек и власть</a:t>
          </a:r>
          <a:endParaRPr lang="ru-RU" sz="1800" kern="1200" dirty="0">
            <a:latin typeface="Georgia" pitchFamily="18" charset="0"/>
          </a:endParaRPr>
        </a:p>
      </dsp:txBody>
      <dsp:txXfrm>
        <a:off x="735820" y="2106181"/>
        <a:ext cx="1617168" cy="1051159"/>
      </dsp:txXfrm>
    </dsp:sp>
    <dsp:sp modelId="{CF682149-15E8-4628-9393-753BE25CA41C}">
      <dsp:nvSpPr>
        <dsp:cNvPr id="0" name=""/>
        <dsp:cNvSpPr/>
      </dsp:nvSpPr>
      <dsp:spPr>
        <a:xfrm>
          <a:off x="1356356" y="526344"/>
          <a:ext cx="2807222" cy="2807222"/>
        </a:xfrm>
        <a:custGeom>
          <a:avLst/>
          <a:gdLst/>
          <a:ahLst/>
          <a:cxnLst/>
          <a:rect l="0" t="0" r="0" b="0"/>
          <a:pathLst>
            <a:path>
              <a:moveTo>
                <a:pt x="9364" y="1565476"/>
              </a:moveTo>
              <a:arcTo wR="1403611" hR="1403611" stAng="10402674" swAng="365140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3A91A6-8367-4BF1-AA99-DD21903FA6C0}">
      <dsp:nvSpPr>
        <dsp:cNvPr id="0" name=""/>
        <dsp:cNvSpPr/>
      </dsp:nvSpPr>
      <dsp:spPr>
        <a:xfrm>
          <a:off x="1810184" y="614840"/>
          <a:ext cx="3913681" cy="3913681"/>
        </a:xfrm>
        <a:prstGeom prst="blockArc">
          <a:avLst>
            <a:gd name="adj1" fmla="val 10800000"/>
            <a:gd name="adj2" fmla="val 1620000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63920-F2B2-4A46-B047-947B36723F61}">
      <dsp:nvSpPr>
        <dsp:cNvPr id="0" name=""/>
        <dsp:cNvSpPr/>
      </dsp:nvSpPr>
      <dsp:spPr>
        <a:xfrm>
          <a:off x="1810184" y="614840"/>
          <a:ext cx="3913681" cy="3913681"/>
        </a:xfrm>
        <a:prstGeom prst="blockArc">
          <a:avLst>
            <a:gd name="adj1" fmla="val 5400000"/>
            <a:gd name="adj2" fmla="val 1080000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1BA69E-5AA9-4BDE-B0BC-C886F6944D9D}">
      <dsp:nvSpPr>
        <dsp:cNvPr id="0" name=""/>
        <dsp:cNvSpPr/>
      </dsp:nvSpPr>
      <dsp:spPr>
        <a:xfrm>
          <a:off x="1810184" y="614840"/>
          <a:ext cx="3913681" cy="3913681"/>
        </a:xfrm>
        <a:prstGeom prst="blockArc">
          <a:avLst>
            <a:gd name="adj1" fmla="val 0"/>
            <a:gd name="adj2" fmla="val 540000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D5C2D-4018-46E6-9EA0-174CFA4C6C5C}">
      <dsp:nvSpPr>
        <dsp:cNvPr id="0" name=""/>
        <dsp:cNvSpPr/>
      </dsp:nvSpPr>
      <dsp:spPr>
        <a:xfrm>
          <a:off x="1810184" y="614840"/>
          <a:ext cx="3913681" cy="3913681"/>
        </a:xfrm>
        <a:prstGeom prst="blockArc">
          <a:avLst>
            <a:gd name="adj1" fmla="val 16200000"/>
            <a:gd name="adj2" fmla="val 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032E8C-BEDF-47CA-AA88-34DF90A35222}">
      <dsp:nvSpPr>
        <dsp:cNvPr id="0" name=""/>
        <dsp:cNvSpPr/>
      </dsp:nvSpPr>
      <dsp:spPr>
        <a:xfrm>
          <a:off x="2866617" y="1671273"/>
          <a:ext cx="1800814" cy="180081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latin typeface="Georgia" pitchFamily="18" charset="0"/>
            </a:rPr>
            <a:t>4 сюжетные линии</a:t>
          </a:r>
          <a:endParaRPr lang="ru-RU" sz="1900" kern="1200" dirty="0">
            <a:latin typeface="Georgia" pitchFamily="18" charset="0"/>
          </a:endParaRPr>
        </a:p>
      </dsp:txBody>
      <dsp:txXfrm>
        <a:off x="2866617" y="1671273"/>
        <a:ext cx="1800814" cy="1800814"/>
      </dsp:txXfrm>
    </dsp:sp>
    <dsp:sp modelId="{BD33A91F-C31E-4D01-B981-C7613D177F1F}">
      <dsp:nvSpPr>
        <dsp:cNvPr id="0" name=""/>
        <dsp:cNvSpPr/>
      </dsp:nvSpPr>
      <dsp:spPr>
        <a:xfrm>
          <a:off x="2998978" y="-95875"/>
          <a:ext cx="1536093" cy="151219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latin typeface="Georgia" pitchFamily="18" charset="0"/>
            </a:rPr>
            <a:t>философ</a:t>
          </a:r>
        </a:p>
        <a:p>
          <a:pPr lvl="0" algn="ctr" defTabSz="666750">
            <a:lnSpc>
              <a:spcPct val="90000"/>
            </a:lnSpc>
            <a:spcBef>
              <a:spcPct val="0"/>
            </a:spcBef>
            <a:spcAft>
              <a:spcPct val="35000"/>
            </a:spcAft>
          </a:pPr>
          <a:r>
            <a:rPr lang="ru-RU" sz="1500" kern="1200" dirty="0" err="1" smtClean="0">
              <a:latin typeface="Georgia" pitchFamily="18" charset="0"/>
            </a:rPr>
            <a:t>ская</a:t>
          </a:r>
          <a:endParaRPr lang="ru-RU" sz="1500" kern="1200" dirty="0">
            <a:latin typeface="Georgia" pitchFamily="18" charset="0"/>
          </a:endParaRPr>
        </a:p>
      </dsp:txBody>
      <dsp:txXfrm>
        <a:off x="2998978" y="-95875"/>
        <a:ext cx="1536093" cy="1512192"/>
      </dsp:txXfrm>
    </dsp:sp>
    <dsp:sp modelId="{666F1BE8-901E-42A7-860F-948D19ACEFA2}">
      <dsp:nvSpPr>
        <dsp:cNvPr id="0" name=""/>
        <dsp:cNvSpPr/>
      </dsp:nvSpPr>
      <dsp:spPr>
        <a:xfrm>
          <a:off x="4972446" y="1901259"/>
          <a:ext cx="1412078" cy="134084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err="1" smtClean="0">
              <a:latin typeface="Georgia" pitchFamily="18" charset="0"/>
            </a:rPr>
            <a:t>мистичес</a:t>
          </a:r>
          <a:endParaRPr lang="ru-RU" sz="1500" kern="1200" dirty="0" smtClean="0">
            <a:latin typeface="Georgia" pitchFamily="18" charset="0"/>
          </a:endParaRPr>
        </a:p>
        <a:p>
          <a:pPr lvl="0" algn="ctr" defTabSz="666750">
            <a:lnSpc>
              <a:spcPct val="90000"/>
            </a:lnSpc>
            <a:spcBef>
              <a:spcPct val="0"/>
            </a:spcBef>
            <a:spcAft>
              <a:spcPct val="35000"/>
            </a:spcAft>
          </a:pPr>
          <a:r>
            <a:rPr lang="ru-RU" sz="1500" kern="1200" dirty="0" smtClean="0">
              <a:latin typeface="Georgia" pitchFamily="18" charset="0"/>
            </a:rPr>
            <a:t>кая</a:t>
          </a:r>
          <a:endParaRPr lang="ru-RU" sz="1500" kern="1200" dirty="0">
            <a:latin typeface="Georgia" pitchFamily="18" charset="0"/>
          </a:endParaRPr>
        </a:p>
      </dsp:txBody>
      <dsp:txXfrm>
        <a:off x="4972446" y="1901259"/>
        <a:ext cx="1412078" cy="1340843"/>
      </dsp:txXfrm>
    </dsp:sp>
    <dsp:sp modelId="{34490DFE-1C69-4559-B329-3F0CB55C4F9C}">
      <dsp:nvSpPr>
        <dsp:cNvPr id="0" name=""/>
        <dsp:cNvSpPr/>
      </dsp:nvSpPr>
      <dsp:spPr>
        <a:xfrm>
          <a:off x="3021731" y="3783480"/>
          <a:ext cx="1490586" cy="139932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err="1" smtClean="0">
              <a:latin typeface="Georgia" pitchFamily="18" charset="0"/>
            </a:rPr>
            <a:t>сатиричес</a:t>
          </a:r>
          <a:endParaRPr lang="ru-RU" sz="1500" kern="1200" dirty="0" smtClean="0">
            <a:latin typeface="Georgia" pitchFamily="18" charset="0"/>
          </a:endParaRPr>
        </a:p>
        <a:p>
          <a:pPr lvl="0" algn="ctr" defTabSz="666750">
            <a:lnSpc>
              <a:spcPct val="90000"/>
            </a:lnSpc>
            <a:spcBef>
              <a:spcPct val="0"/>
            </a:spcBef>
            <a:spcAft>
              <a:spcPct val="35000"/>
            </a:spcAft>
          </a:pPr>
          <a:r>
            <a:rPr lang="ru-RU" sz="1500" kern="1200" dirty="0" smtClean="0">
              <a:latin typeface="Georgia" pitchFamily="18" charset="0"/>
            </a:rPr>
            <a:t>кая</a:t>
          </a:r>
          <a:endParaRPr lang="ru-RU" sz="1500" kern="1200" dirty="0">
            <a:latin typeface="Georgia" pitchFamily="18" charset="0"/>
          </a:endParaRPr>
        </a:p>
      </dsp:txBody>
      <dsp:txXfrm>
        <a:off x="3021731" y="3783480"/>
        <a:ext cx="1490586" cy="1399321"/>
      </dsp:txXfrm>
    </dsp:sp>
    <dsp:sp modelId="{30BE30BC-4A59-4319-A640-4C2E7202145F}">
      <dsp:nvSpPr>
        <dsp:cNvPr id="0" name=""/>
        <dsp:cNvSpPr/>
      </dsp:nvSpPr>
      <dsp:spPr>
        <a:xfrm>
          <a:off x="1126816" y="1902166"/>
          <a:ext cx="1457496" cy="13390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latin typeface="Georgia" pitchFamily="18" charset="0"/>
            </a:rPr>
            <a:t>любовная</a:t>
          </a:r>
          <a:endParaRPr lang="ru-RU" sz="1500" kern="1200" dirty="0">
            <a:latin typeface="Georgia" pitchFamily="18" charset="0"/>
          </a:endParaRPr>
        </a:p>
      </dsp:txBody>
      <dsp:txXfrm>
        <a:off x="1126816" y="1902166"/>
        <a:ext cx="1457496" cy="13390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B5D6E-34C2-431E-AF87-E8220E1ADEC2}">
      <dsp:nvSpPr>
        <dsp:cNvPr id="0" name=""/>
        <dsp:cNvSpPr/>
      </dsp:nvSpPr>
      <dsp:spPr>
        <a:xfrm>
          <a:off x="178850" y="256761"/>
          <a:ext cx="3210734" cy="8485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smtClean="0">
              <a:latin typeface="Georgia" pitchFamily="18" charset="0"/>
            </a:rPr>
            <a:t>нравственное зеркало</a:t>
          </a:r>
          <a:endParaRPr lang="ru-RU" sz="1800" kern="1200" dirty="0">
            <a:latin typeface="Georgia" pitchFamily="18" charset="0"/>
          </a:endParaRPr>
        </a:p>
      </dsp:txBody>
      <dsp:txXfrm>
        <a:off x="178850" y="256761"/>
        <a:ext cx="3210734" cy="848523"/>
      </dsp:txXfrm>
    </dsp:sp>
    <dsp:sp modelId="{4382F23A-E686-4EE9-AF62-66B205CD558A}">
      <dsp:nvSpPr>
        <dsp:cNvPr id="0" name=""/>
        <dsp:cNvSpPr/>
      </dsp:nvSpPr>
      <dsp:spPr>
        <a:xfrm>
          <a:off x="147473" y="1120835"/>
          <a:ext cx="3286695" cy="4464073"/>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Georgia" pitchFamily="18" charset="0"/>
            </a:rPr>
            <a:t>«трусость – самый большой порок»,</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человек несет ответственность за свои поступки,</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предательство наказуемо,</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материальное не должно быть выше духовного,</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«тот, кто любит, должен разделять участь того, кого он </a:t>
          </a:r>
          <a:r>
            <a:rPr lang="ru-RU" sz="1800" kern="1200" dirty="0" smtClean="0">
              <a:latin typeface="Georgia" pitchFamily="18" charset="0"/>
            </a:rPr>
            <a:t>любит»,</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большая часть зла исходит от самого человека.</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необходимо быть милосердным.</a:t>
          </a:r>
          <a:endParaRPr lang="ru-RU" sz="1800" kern="1200" dirty="0">
            <a:latin typeface="Georgia" pitchFamily="18" charset="0"/>
          </a:endParaRPr>
        </a:p>
      </dsp:txBody>
      <dsp:txXfrm>
        <a:off x="147473" y="1120835"/>
        <a:ext cx="3286695" cy="4464073"/>
      </dsp:txXfrm>
    </dsp:sp>
    <dsp:sp modelId="{53A11996-01AB-477B-A51A-1B7AB7EA1BA7}">
      <dsp:nvSpPr>
        <dsp:cNvPr id="0" name=""/>
        <dsp:cNvSpPr/>
      </dsp:nvSpPr>
      <dsp:spPr>
        <a:xfrm>
          <a:off x="3504010" y="256762"/>
          <a:ext cx="2549881" cy="8485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smtClean="0">
              <a:latin typeface="Georgia" pitchFamily="18" charset="0"/>
            </a:rPr>
            <a:t>социально-историческое зеркало</a:t>
          </a:r>
          <a:endParaRPr lang="ru-RU" sz="1800" kern="1200" dirty="0">
            <a:latin typeface="Georgia" pitchFamily="18" charset="0"/>
          </a:endParaRPr>
        </a:p>
      </dsp:txBody>
      <dsp:txXfrm>
        <a:off x="3504010" y="256762"/>
        <a:ext cx="2549881" cy="848523"/>
      </dsp:txXfrm>
    </dsp:sp>
    <dsp:sp modelId="{6C30D338-B664-4F2C-A726-BD63B6E7785C}">
      <dsp:nvSpPr>
        <dsp:cNvPr id="0" name=""/>
        <dsp:cNvSpPr/>
      </dsp:nvSpPr>
      <dsp:spPr>
        <a:xfrm>
          <a:off x="3504010" y="1120873"/>
          <a:ext cx="2549881" cy="4157446"/>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Georgia" pitchFamily="18" charset="0"/>
            </a:rPr>
            <a:t>отражена </a:t>
          </a:r>
          <a:r>
            <a:rPr lang="ru-RU" sz="1800" kern="1200" dirty="0" smtClean="0">
              <a:latin typeface="Georgia" pitchFamily="18" charset="0"/>
            </a:rPr>
            <a:t>эпоха, социально-политическая </a:t>
          </a:r>
          <a:r>
            <a:rPr lang="ru-RU" sz="1800" kern="1200" dirty="0" smtClean="0">
              <a:latin typeface="Georgia" pitchFamily="18" charset="0"/>
            </a:rPr>
            <a:t>обстановка,</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жизнь людей зависит от чужих мнений о них,</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исчезновение людей не было действием мистических </a:t>
          </a:r>
          <a:r>
            <a:rPr lang="ru-RU" sz="1800" kern="1200" dirty="0" smtClean="0">
              <a:latin typeface="Georgia" pitchFamily="18" charset="0"/>
            </a:rPr>
            <a:t>сил, </a:t>
          </a:r>
          <a:r>
            <a:rPr lang="ru-RU" sz="1800" kern="1200" dirty="0" smtClean="0">
              <a:latin typeface="Georgia" pitchFamily="18" charset="0"/>
            </a:rPr>
            <a:t>а было способом борьбы с инакомыслящими.</a:t>
          </a:r>
          <a:endParaRPr lang="ru-RU" sz="1800" kern="1200" dirty="0">
            <a:latin typeface="Georgia" pitchFamily="18" charset="0"/>
          </a:endParaRPr>
        </a:p>
      </dsp:txBody>
      <dsp:txXfrm>
        <a:off x="3504010" y="1120873"/>
        <a:ext cx="2549881" cy="4157446"/>
      </dsp:txXfrm>
    </dsp:sp>
    <dsp:sp modelId="{555E3BB6-94AE-45EB-BC83-6FC0EC83BCD1}">
      <dsp:nvSpPr>
        <dsp:cNvPr id="0" name=""/>
        <dsp:cNvSpPr/>
      </dsp:nvSpPr>
      <dsp:spPr>
        <a:xfrm>
          <a:off x="6125901" y="256761"/>
          <a:ext cx="2549881" cy="8485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smtClean="0">
              <a:latin typeface="Georgia" pitchFamily="18" charset="0"/>
            </a:rPr>
            <a:t>религиозно-философское зеркало</a:t>
          </a:r>
          <a:endParaRPr lang="ru-RU" sz="1800" kern="1200" dirty="0">
            <a:latin typeface="Georgia" pitchFamily="18" charset="0"/>
          </a:endParaRPr>
        </a:p>
      </dsp:txBody>
      <dsp:txXfrm>
        <a:off x="6125901" y="256761"/>
        <a:ext cx="2549881" cy="848523"/>
      </dsp:txXfrm>
    </dsp:sp>
    <dsp:sp modelId="{A21E72CC-6511-4CDD-8C90-D57D5AF3762C}">
      <dsp:nvSpPr>
        <dsp:cNvPr id="0" name=""/>
        <dsp:cNvSpPr/>
      </dsp:nvSpPr>
      <dsp:spPr>
        <a:xfrm>
          <a:off x="6125901" y="1131146"/>
          <a:ext cx="2549881" cy="500288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Georgia" pitchFamily="18" charset="0"/>
            </a:rPr>
            <a:t>существовал </a:t>
          </a:r>
          <a:r>
            <a:rPr lang="ru-RU" sz="1800" kern="1200" dirty="0" smtClean="0">
              <a:latin typeface="Georgia" pitchFamily="18" charset="0"/>
            </a:rPr>
            <a:t>Иисус и дьявол,</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нельзя отрицать влияние высших сил на жизнь человека,</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жизнь бездуховных людей пуста, их душами может распоряжаться сатана,</a:t>
          </a:r>
          <a:endParaRPr lang="ru-RU" sz="1800" kern="1200" dirty="0">
            <a:latin typeface="Georgia" pitchFamily="18" charset="0"/>
          </a:endParaRPr>
        </a:p>
        <a:p>
          <a:pPr marL="171450" lvl="1" indent="-171450" algn="l" defTabSz="800100">
            <a:lnSpc>
              <a:spcPct val="90000"/>
            </a:lnSpc>
            <a:spcBef>
              <a:spcPct val="0"/>
            </a:spcBef>
            <a:spcAft>
              <a:spcPct val="15000"/>
            </a:spcAft>
            <a:buChar char="••"/>
          </a:pPr>
          <a:r>
            <a:rPr lang="ru-RU" sz="1800" kern="1200" dirty="0" smtClean="0">
              <a:latin typeface="Georgia" pitchFamily="18" charset="0"/>
            </a:rPr>
            <a:t>есть третье </a:t>
          </a:r>
          <a:r>
            <a:rPr lang="ru-RU" sz="1800" kern="1200" dirty="0" smtClean="0">
              <a:latin typeface="Georgia" pitchFamily="18" charset="0"/>
            </a:rPr>
            <a:t>измерение, отражающее </a:t>
          </a:r>
          <a:r>
            <a:rPr lang="ru-RU" sz="1800" kern="1200" dirty="0" smtClean="0">
              <a:latin typeface="Georgia" pitchFamily="18" charset="0"/>
            </a:rPr>
            <a:t>смысл земной жизни.</a:t>
          </a:r>
          <a:endParaRPr lang="ru-RU" sz="1800" kern="1200" dirty="0">
            <a:latin typeface="Georgia" pitchFamily="18" charset="0"/>
          </a:endParaRPr>
        </a:p>
      </dsp:txBody>
      <dsp:txXfrm>
        <a:off x="6125901" y="1131146"/>
        <a:ext cx="2549881" cy="50028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C55131-0617-40F8-B7BA-81CC3FBE59E2}">
      <dsp:nvSpPr>
        <dsp:cNvPr id="0" name=""/>
        <dsp:cNvSpPr/>
      </dsp:nvSpPr>
      <dsp:spPr>
        <a:xfrm>
          <a:off x="3736405" y="2763519"/>
          <a:ext cx="2007616" cy="130048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Georgia" pitchFamily="18" charset="0"/>
            </a:rPr>
            <a:t>Москва и москвичи</a:t>
          </a:r>
          <a:endParaRPr lang="ru-RU" sz="1600" kern="1200" dirty="0">
            <a:latin typeface="Georgia" pitchFamily="18" charset="0"/>
          </a:endParaRPr>
        </a:p>
      </dsp:txBody>
      <dsp:txXfrm>
        <a:off x="4338690" y="3088639"/>
        <a:ext cx="1405331" cy="975360"/>
      </dsp:txXfrm>
    </dsp:sp>
    <dsp:sp modelId="{A0B16BEC-B79E-471F-A826-919D16FF2797}">
      <dsp:nvSpPr>
        <dsp:cNvPr id="0" name=""/>
        <dsp:cNvSpPr/>
      </dsp:nvSpPr>
      <dsp:spPr>
        <a:xfrm>
          <a:off x="460821" y="2763519"/>
          <a:ext cx="2007616" cy="130048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Georgia" pitchFamily="18" charset="0"/>
            </a:rPr>
            <a:t>Воланд</a:t>
          </a:r>
          <a:r>
            <a:rPr lang="ru-RU" sz="1600" kern="1200" dirty="0" smtClean="0">
              <a:latin typeface="Georgia" pitchFamily="18" charset="0"/>
            </a:rPr>
            <a:t> и его свита</a:t>
          </a:r>
          <a:endParaRPr lang="ru-RU" sz="1600" kern="1200" dirty="0">
            <a:latin typeface="Georgia" pitchFamily="18" charset="0"/>
          </a:endParaRPr>
        </a:p>
      </dsp:txBody>
      <dsp:txXfrm>
        <a:off x="460821" y="3088639"/>
        <a:ext cx="1405331" cy="975360"/>
      </dsp:txXfrm>
    </dsp:sp>
    <dsp:sp modelId="{8481EA2A-54C9-42A3-B1B6-F4DE7A6F0384}">
      <dsp:nvSpPr>
        <dsp:cNvPr id="0" name=""/>
        <dsp:cNvSpPr/>
      </dsp:nvSpPr>
      <dsp:spPr>
        <a:xfrm>
          <a:off x="3581307" y="0"/>
          <a:ext cx="2317812" cy="130048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Georgia" pitchFamily="18" charset="0"/>
            </a:rPr>
            <a:t>Мастер и Маргарита</a:t>
          </a:r>
          <a:endParaRPr lang="ru-RU" sz="1600" kern="1200" dirty="0">
            <a:latin typeface="Georgia" pitchFamily="18" charset="0"/>
          </a:endParaRPr>
        </a:p>
      </dsp:txBody>
      <dsp:txXfrm>
        <a:off x="4276650" y="0"/>
        <a:ext cx="1622468" cy="975360"/>
      </dsp:txXfrm>
    </dsp:sp>
    <dsp:sp modelId="{B41FBBCA-1982-4C60-95EA-112B368EFF8F}">
      <dsp:nvSpPr>
        <dsp:cNvPr id="0" name=""/>
        <dsp:cNvSpPr/>
      </dsp:nvSpPr>
      <dsp:spPr>
        <a:xfrm>
          <a:off x="416834" y="67676"/>
          <a:ext cx="2535498" cy="130048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Georgia" pitchFamily="18" charset="0"/>
            </a:rPr>
            <a:t>Понтий Пилат и </a:t>
          </a:r>
          <a:r>
            <a:rPr lang="ru-RU" sz="1600" kern="1200" dirty="0" err="1" smtClean="0">
              <a:latin typeface="Georgia" pitchFamily="18" charset="0"/>
            </a:rPr>
            <a:t>Иешуа</a:t>
          </a:r>
          <a:r>
            <a:rPr lang="ru-RU" sz="1600" kern="1200" dirty="0" smtClean="0">
              <a:latin typeface="Georgia" pitchFamily="18" charset="0"/>
            </a:rPr>
            <a:t> Га-</a:t>
          </a:r>
          <a:r>
            <a:rPr lang="ru-RU" sz="1600" kern="1200" dirty="0" err="1" smtClean="0">
              <a:latin typeface="Georgia" pitchFamily="18" charset="0"/>
            </a:rPr>
            <a:t>Ноцри</a:t>
          </a:r>
          <a:endParaRPr lang="ru-RU" sz="1600" kern="1200" dirty="0">
            <a:latin typeface="Georgia" pitchFamily="18" charset="0"/>
          </a:endParaRPr>
        </a:p>
      </dsp:txBody>
      <dsp:txXfrm>
        <a:off x="416834" y="67676"/>
        <a:ext cx="1774848" cy="975360"/>
      </dsp:txXfrm>
    </dsp:sp>
    <dsp:sp modelId="{18D8FCD1-F8B0-4634-BD3F-3A3995128327}">
      <dsp:nvSpPr>
        <dsp:cNvPr id="0" name=""/>
        <dsp:cNvSpPr/>
      </dsp:nvSpPr>
      <dsp:spPr>
        <a:xfrm>
          <a:off x="1247648" y="231647"/>
          <a:ext cx="1759712" cy="1759712"/>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smtClean="0">
              <a:latin typeface="Georgia" pitchFamily="18" charset="0"/>
            </a:rPr>
            <a:t>философская</a:t>
          </a:r>
          <a:endParaRPr lang="ru-RU" sz="1300" kern="1200" dirty="0">
            <a:latin typeface="Georgia" pitchFamily="18" charset="0"/>
          </a:endParaRPr>
        </a:p>
      </dsp:txBody>
      <dsp:txXfrm>
        <a:off x="1247648" y="231647"/>
        <a:ext cx="1759712" cy="1759712"/>
      </dsp:txXfrm>
    </dsp:sp>
    <dsp:sp modelId="{B6E557BC-DBD6-41D3-B6D0-DE4CDE49140E}">
      <dsp:nvSpPr>
        <dsp:cNvPr id="0" name=""/>
        <dsp:cNvSpPr/>
      </dsp:nvSpPr>
      <dsp:spPr>
        <a:xfrm rot="5400000">
          <a:off x="3088640" y="231647"/>
          <a:ext cx="1759712" cy="1759712"/>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smtClean="0">
              <a:latin typeface="Georgia" pitchFamily="18" charset="0"/>
            </a:rPr>
            <a:t>любовная</a:t>
          </a:r>
          <a:endParaRPr lang="ru-RU" sz="1300" kern="1200" dirty="0">
            <a:latin typeface="Georgia" pitchFamily="18" charset="0"/>
          </a:endParaRPr>
        </a:p>
      </dsp:txBody>
      <dsp:txXfrm rot="5400000">
        <a:off x="3088640" y="231647"/>
        <a:ext cx="1759712" cy="1759712"/>
      </dsp:txXfrm>
    </dsp:sp>
    <dsp:sp modelId="{EAEC487D-A0EA-4549-90F3-4C6E5EC44F3C}">
      <dsp:nvSpPr>
        <dsp:cNvPr id="0" name=""/>
        <dsp:cNvSpPr/>
      </dsp:nvSpPr>
      <dsp:spPr>
        <a:xfrm rot="10800000">
          <a:off x="3088640" y="2072640"/>
          <a:ext cx="1759712" cy="1759712"/>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smtClean="0">
              <a:latin typeface="Georgia" pitchFamily="18" charset="0"/>
            </a:rPr>
            <a:t>сатирическая</a:t>
          </a:r>
          <a:endParaRPr lang="ru-RU" sz="1300" kern="1200" dirty="0">
            <a:latin typeface="Georgia" pitchFamily="18" charset="0"/>
          </a:endParaRPr>
        </a:p>
      </dsp:txBody>
      <dsp:txXfrm rot="10800000">
        <a:off x="3088640" y="2072640"/>
        <a:ext cx="1759712" cy="1759712"/>
      </dsp:txXfrm>
    </dsp:sp>
    <dsp:sp modelId="{4B1B288F-8557-4A64-AE3D-26FD9E1517E3}">
      <dsp:nvSpPr>
        <dsp:cNvPr id="0" name=""/>
        <dsp:cNvSpPr/>
      </dsp:nvSpPr>
      <dsp:spPr>
        <a:xfrm rot="16200000">
          <a:off x="1247648" y="2072640"/>
          <a:ext cx="1759712" cy="1759712"/>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smtClean="0">
              <a:latin typeface="Georgia" pitchFamily="18" charset="0"/>
            </a:rPr>
            <a:t>мистическая</a:t>
          </a:r>
          <a:endParaRPr lang="ru-RU" sz="1300" kern="1200" dirty="0">
            <a:latin typeface="Georgia" pitchFamily="18" charset="0"/>
          </a:endParaRPr>
        </a:p>
      </dsp:txBody>
      <dsp:txXfrm rot="16200000">
        <a:off x="1247648" y="2072640"/>
        <a:ext cx="1759712" cy="1759712"/>
      </dsp:txXfrm>
    </dsp:sp>
    <dsp:sp modelId="{2C482BBD-AEF8-4498-BAA9-09ACCD70627B}">
      <dsp:nvSpPr>
        <dsp:cNvPr id="0" name=""/>
        <dsp:cNvSpPr/>
      </dsp:nvSpPr>
      <dsp:spPr>
        <a:xfrm>
          <a:off x="2744216" y="1666240"/>
          <a:ext cx="607568" cy="528320"/>
        </a:xfrm>
        <a:prstGeom prst="circular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0A766-AD4F-4C8B-B583-366E7737BD21}">
      <dsp:nvSpPr>
        <dsp:cNvPr id="0" name=""/>
        <dsp:cNvSpPr/>
      </dsp:nvSpPr>
      <dsp:spPr>
        <a:xfrm rot="10800000">
          <a:off x="2744216" y="1869440"/>
          <a:ext cx="607568" cy="528320"/>
        </a:xfrm>
        <a:prstGeom prst="circular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349813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310766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2113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326285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342427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133182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384977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303057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110329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174190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72EEF-264C-49BC-B0E4-3625B1704B94}"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60330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72EEF-264C-49BC-B0E4-3625B1704B94}" type="datetimeFigureOut">
              <a:rPr lang="ru-RU" smtClean="0"/>
              <a:pPr/>
              <a:t>02.05.2012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459D-E687-4D80-A19D-99B23281BBF2}" type="slidenum">
              <a:rPr lang="ru-RU" smtClean="0"/>
              <a:pPr/>
              <a:t>‹#›</a:t>
            </a:fld>
            <a:endParaRPr lang="ru-RU"/>
          </a:p>
        </p:txBody>
      </p:sp>
    </p:spTree>
    <p:extLst>
      <p:ext uri="{BB962C8B-B14F-4D97-AF65-F5344CB8AC3E}">
        <p14:creationId xmlns:p14="http://schemas.microsoft.com/office/powerpoint/2010/main" xmlns="" val="115560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hyperlink" Target="&#1052;&#1072;&#1089;&#1090;&#1077;&#1088;%20&#1080;%20&#1052;&#1072;&#1088;&#1075;&#1072;&#1088;&#1080;&#1090;&#1072;%20Episode%204%204-5.avi"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1052;&#1072;&#1089;&#1090;&#1077;&#1088;%20&#1080;%20&#1052;&#1072;&#1088;&#1075;&#1072;&#1088;&#1080;&#1090;&#1072;%20-%20&#1042;&#1077;&#1076;&#1100;&#1084;&#1072;.avi"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1052;&#1072;&#1089;&#1090;&#1077;&#1088;%20&#1080;%20&#1052;&#1072;&#1088;&#1075;&#1072;&#1088;&#1080;&#1090;&#1072;%20-%20&#1041;&#1072;&#1083;%20&#1057;&#1072;&#1090;&#1072;&#1085;&#1099;.avi"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1052;&#1072;&#1089;&#1090;&#1077;&#1088;%20&#1080;%20&#1052;&#1072;&#1088;&#1075;&#1072;&#1088;&#1080;&#1090;&#1072;%20-%20&#1042;&#1086;&#1083;&#1072;&#1085;&#1076;%20&#1080;%20&#1051;&#1077;&#1074;&#1080;&#1081;%20&#1052;&#1072;&#1090;&#1074;&#1077;&#1081;.avi"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1042;&#1086;&#1083;&#1072;&#1085;&#1076;.%20&#1057;&#1077;&#1072;&#1085;&#1089;%20&#1095;&#1077;&#1088;&#1085;&#1086;&#1081;%20&#1084;&#1072;&#1075;&#1080;&#1080;-2..avi"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1052;&#1072;&#1089;&#1090;&#1077;&#1088;%20&#1080;%20&#1052;&#1072;&#1088;&#1075;&#1072;&#1088;&#1080;&#1090;&#1072;%20%20(&#1048;&#1077;&#1096;&#1091;&#1072;%20&#1080;%20&#1055;&#1086;&#1085;&#1090;&#1080;&#1081;%20&#1055;&#1080;&#1083;&#1072;&#1090;%20).avi"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1052;&#1072;&#1089;&#1090;&#1077;&#1088;%20&#1080;%20&#1052;&#1072;&#1088;&#1075;&#1072;&#1088;&#1080;&#1090;&#1072;%20-%20&#1060;&#1080;&#1085;&#1072;&#1083;.avi"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2" descr="C:\Documents and Settings\Admin\Рабочий стол\632234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98" y="-1"/>
            <a:ext cx="9178098" cy="688357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2" name="TextBox 1"/>
          <p:cNvSpPr txBox="1"/>
          <p:nvPr/>
        </p:nvSpPr>
        <p:spPr>
          <a:xfrm>
            <a:off x="251520" y="188640"/>
            <a:ext cx="3838650" cy="175432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ru-RU" sz="3600" b="1" spc="150" dirty="0" smtClean="0">
                <a:ln w="11430"/>
                <a:solidFill>
                  <a:srgbClr val="F8F8F8"/>
                </a:solidFill>
                <a:effectLst>
                  <a:outerShdw blurRad="25400" algn="tl" rotWithShape="0">
                    <a:srgbClr val="000000">
                      <a:alpha val="43000"/>
                    </a:srgbClr>
                  </a:outerShdw>
                </a:effectLst>
                <a:latin typeface="Georgia" pitchFamily="18" charset="0"/>
              </a:rPr>
              <a:t>Михаил Афанасьевич Булгаков</a:t>
            </a:r>
            <a:endParaRPr lang="ru-RU" sz="3600" b="1" spc="150" dirty="0">
              <a:ln w="11430"/>
              <a:solidFill>
                <a:srgbClr val="F8F8F8"/>
              </a:solidFill>
              <a:effectLst>
                <a:outerShdw blurRad="25400" algn="tl" rotWithShape="0">
                  <a:srgbClr val="000000">
                    <a:alpha val="43000"/>
                  </a:srgbClr>
                </a:outerShdw>
              </a:effectLst>
              <a:latin typeface="Georgia" pitchFamily="18" charset="0"/>
            </a:endParaRPr>
          </a:p>
        </p:txBody>
      </p:sp>
      <p:sp>
        <p:nvSpPr>
          <p:cNvPr id="3" name="TextBox 2"/>
          <p:cNvSpPr txBox="1"/>
          <p:nvPr/>
        </p:nvSpPr>
        <p:spPr>
          <a:xfrm>
            <a:off x="4695193" y="4797152"/>
            <a:ext cx="4464496" cy="156966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ru-RU" sz="4800" b="1" dirty="0" smtClean="0">
                <a:ln w="50800"/>
                <a:solidFill>
                  <a:schemeClr val="accent1">
                    <a:lumMod val="40000"/>
                    <a:lumOff val="60000"/>
                  </a:schemeClr>
                </a:solidFill>
                <a:latin typeface="Georgia" pitchFamily="18" charset="0"/>
              </a:rPr>
              <a:t>«Мастер и Маргарита»</a:t>
            </a:r>
            <a:endParaRPr lang="ru-RU" sz="4800" b="1" dirty="0">
              <a:ln w="50800"/>
              <a:solidFill>
                <a:schemeClr val="accent1">
                  <a:lumMod val="40000"/>
                  <a:lumOff val="60000"/>
                </a:schemeClr>
              </a:solidFill>
              <a:latin typeface="Georgia" pitchFamily="18" charset="0"/>
            </a:endParaRPr>
          </a:p>
        </p:txBody>
      </p:sp>
    </p:spTree>
    <p:extLst>
      <p:ext uri="{BB962C8B-B14F-4D97-AF65-F5344CB8AC3E}">
        <p14:creationId xmlns:p14="http://schemas.microsoft.com/office/powerpoint/2010/main" xmlns="" val="226200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2305439"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Проблематика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899592" y="1196752"/>
            <a:ext cx="8064896" cy="646331"/>
          </a:xfrm>
          <a:prstGeom prst="rect">
            <a:avLst/>
          </a:prstGeom>
          <a:noFill/>
        </p:spPr>
        <p:txBody>
          <a:bodyPr wrap="square" rtlCol="0">
            <a:spAutoFit/>
          </a:bodyPr>
          <a:lstStyle/>
          <a:p>
            <a:r>
              <a:rPr lang="ru-RU" dirty="0" smtClean="0">
                <a:solidFill>
                  <a:schemeClr val="bg1"/>
                </a:solidFill>
                <a:latin typeface="Georgia" pitchFamily="18" charset="0"/>
              </a:rPr>
              <a:t>В основе романа – осмысление устоев общества тридцатых годов двадцатого века, попытка разобраться в противоречивом времени.</a:t>
            </a:r>
            <a:endParaRPr lang="ru-RU" dirty="0">
              <a:solidFill>
                <a:schemeClr val="bg1"/>
              </a:solidFill>
              <a:latin typeface="Georgia" pitchFamily="18" charset="0"/>
            </a:endParaRPr>
          </a:p>
        </p:txBody>
      </p:sp>
      <p:graphicFrame>
        <p:nvGraphicFramePr>
          <p:cNvPr id="4" name="Схема 3"/>
          <p:cNvGraphicFramePr/>
          <p:nvPr>
            <p:extLst>
              <p:ext uri="{D42A27DB-BD31-4B8C-83A1-F6EECF244321}">
                <p14:modId xmlns:p14="http://schemas.microsoft.com/office/powerpoint/2010/main" xmlns="" val="2041016814"/>
              </p:ext>
            </p:extLst>
          </p:nvPr>
        </p:nvGraphicFramePr>
        <p:xfrm>
          <a:off x="1691680" y="2348880"/>
          <a:ext cx="551993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2111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7" y="91618"/>
            <a:ext cx="1007007"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Жанр</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949091" y="908720"/>
            <a:ext cx="6763390" cy="646331"/>
          </a:xfrm>
          <a:prstGeom prst="rect">
            <a:avLst/>
          </a:prstGeom>
          <a:noFill/>
        </p:spPr>
        <p:txBody>
          <a:bodyPr wrap="none" rtlCol="0">
            <a:spAutoFit/>
          </a:bodyPr>
          <a:lstStyle/>
          <a:p>
            <a:r>
              <a:rPr lang="ru-RU" dirty="0" smtClean="0">
                <a:solidFill>
                  <a:schemeClr val="bg1"/>
                </a:solidFill>
                <a:latin typeface="Georgia" pitchFamily="18" charset="0"/>
              </a:rPr>
              <a:t>Жанр определен М. Булгаковым как фантастический роман.</a:t>
            </a:r>
          </a:p>
          <a:p>
            <a:r>
              <a:rPr lang="ru-RU" b="1" dirty="0" smtClean="0">
                <a:solidFill>
                  <a:schemeClr val="bg1"/>
                </a:solidFill>
                <a:effectLst>
                  <a:outerShdw blurRad="38100" dist="38100" dir="2700000" algn="tl">
                    <a:srgbClr val="000000">
                      <a:alpha val="43137"/>
                    </a:srgbClr>
                  </a:outerShdw>
                </a:effectLst>
                <a:latin typeface="Georgia" pitchFamily="18" charset="0"/>
              </a:rPr>
              <a:t>Но!</a:t>
            </a:r>
            <a:endParaRPr lang="ru-RU" b="1" dirty="0">
              <a:solidFill>
                <a:schemeClr val="bg1"/>
              </a:solidFill>
              <a:effectLst>
                <a:outerShdw blurRad="38100" dist="38100" dir="2700000" algn="tl">
                  <a:srgbClr val="000000">
                    <a:alpha val="43137"/>
                  </a:srgbClr>
                </a:outerShdw>
              </a:effectLst>
              <a:latin typeface="Georgia" pitchFamily="18" charset="0"/>
            </a:endParaRPr>
          </a:p>
        </p:txBody>
      </p:sp>
      <p:graphicFrame>
        <p:nvGraphicFramePr>
          <p:cNvPr id="5" name="Схема 4"/>
          <p:cNvGraphicFramePr/>
          <p:nvPr>
            <p:extLst>
              <p:ext uri="{D42A27DB-BD31-4B8C-83A1-F6EECF244321}">
                <p14:modId xmlns:p14="http://schemas.microsoft.com/office/powerpoint/2010/main" xmlns="" val="3284777181"/>
              </p:ext>
            </p:extLst>
          </p:nvPr>
        </p:nvGraphicFramePr>
        <p:xfrm>
          <a:off x="575115" y="1555051"/>
          <a:ext cx="7511341" cy="5086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582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45839"/>
            <a:ext cx="4451860"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Чтобы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знали..!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Чтобы знали!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graphicFrame>
        <p:nvGraphicFramePr>
          <p:cNvPr id="6" name="Схема 5"/>
          <p:cNvGraphicFramePr/>
          <p:nvPr>
            <p:extLst>
              <p:ext uri="{D42A27DB-BD31-4B8C-83A1-F6EECF244321}">
                <p14:modId xmlns:p14="http://schemas.microsoft.com/office/powerpoint/2010/main" xmlns="" val="1547994430"/>
              </p:ext>
            </p:extLst>
          </p:nvPr>
        </p:nvGraphicFramePr>
        <p:xfrm>
          <a:off x="30286" y="723968"/>
          <a:ext cx="9113714" cy="6134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2238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4163319" cy="646331"/>
          </a:xfrm>
          <a:prstGeom prst="rect">
            <a:avLst/>
          </a:prstGeom>
          <a:noFill/>
        </p:spPr>
        <p:txBody>
          <a:bodyPr wrap="none" rtlCol="0">
            <a:spAutoFit/>
          </a:bodyPr>
          <a:lstStyle/>
          <a:p>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Трактовки романа</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1214414" y="2000240"/>
            <a:ext cx="184731" cy="369332"/>
          </a:xfrm>
          <a:prstGeom prst="rect">
            <a:avLst/>
          </a:prstGeom>
          <a:noFill/>
        </p:spPr>
        <p:txBody>
          <a:bodyPr wrap="none" rtlCol="0">
            <a:spAutoFit/>
          </a:bodyPr>
          <a:lstStyle/>
          <a:p>
            <a:endParaRPr lang="ru-RU" dirty="0"/>
          </a:p>
        </p:txBody>
      </p:sp>
      <p:sp>
        <p:nvSpPr>
          <p:cNvPr id="4" name="TextBox 3"/>
          <p:cNvSpPr txBox="1"/>
          <p:nvPr/>
        </p:nvSpPr>
        <p:spPr>
          <a:xfrm>
            <a:off x="971600" y="1556792"/>
            <a:ext cx="7416824" cy="2308324"/>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Высказывались соображения, что замысел романа возник у Булгакова после посещения редакции газеты «Безбожник</a:t>
            </a:r>
            <a:r>
              <a:rPr lang="ru-RU" dirty="0" smtClean="0">
                <a:solidFill>
                  <a:schemeClr val="bg1"/>
                </a:solidFill>
                <a:latin typeface="Georgia" pitchFamily="18" charset="0"/>
              </a:rPr>
              <a:t>».</a:t>
            </a:r>
            <a:endParaRPr lang="ru-RU" dirty="0">
              <a:solidFill>
                <a:schemeClr val="bg1"/>
              </a:solidFill>
              <a:latin typeface="Georgia" pitchFamily="18" charset="0"/>
            </a:endParaRPr>
          </a:p>
          <a:p>
            <a:pPr marL="285750" indent="-285750">
              <a:buFont typeface="Arial" pitchFamily="34" charset="0"/>
              <a:buChar char="•"/>
            </a:pPr>
            <a:r>
              <a:rPr lang="ru-RU" dirty="0">
                <a:solidFill>
                  <a:schemeClr val="bg1"/>
                </a:solidFill>
                <a:latin typeface="Georgia" pitchFamily="18" charset="0"/>
              </a:rPr>
              <a:t>Также отмечалось, что в первой редакции романа сеанс чёрной магии датировался 12 июня — 12 июня 1929 года в Москве начался первый съезд советских безбожников, с докладами Николая Бухарина и Емельяна Губельмана (Ярославского</a:t>
            </a:r>
            <a:r>
              <a:rPr lang="ru-RU" dirty="0" smtClean="0">
                <a:solidFill>
                  <a:schemeClr val="bg1"/>
                </a:solidFill>
                <a:latin typeface="Georgia" pitchFamily="18" charset="0"/>
              </a:rPr>
              <a:t>).</a:t>
            </a:r>
            <a:endParaRPr lang="ru-RU" dirty="0">
              <a:solidFill>
                <a:schemeClr val="bg1"/>
              </a:solidFill>
              <a:latin typeface="Georgia" pitchFamily="18" charset="0"/>
            </a:endParaRPr>
          </a:p>
          <a:p>
            <a:pPr marL="285750" indent="-285750">
              <a:buFont typeface="Arial" pitchFamily="34" charset="0"/>
              <a:buChar char="•"/>
            </a:pPr>
            <a:r>
              <a:rPr lang="ru-RU" dirty="0">
                <a:solidFill>
                  <a:schemeClr val="bg1"/>
                </a:solidFill>
                <a:latin typeface="Georgia" pitchFamily="18" charset="0"/>
              </a:rPr>
              <a:t>Существует несколько мнений о том, каким образом следует трактовать это произведение.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33181"/>
            <a:ext cx="4071949" cy="830997"/>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Ответ на воинствующую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атеистическую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пропаганду</a:t>
            </a:r>
          </a:p>
        </p:txBody>
      </p:sp>
      <p:sp>
        <p:nvSpPr>
          <p:cNvPr id="3" name="TextBox 2"/>
          <p:cNvSpPr txBox="1"/>
          <p:nvPr/>
        </p:nvSpPr>
        <p:spPr>
          <a:xfrm>
            <a:off x="395536" y="1196752"/>
            <a:ext cx="5793147" cy="4801314"/>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Одна из возможных трактовок романа — ответ Булгакова поэтам и писателям, устроившим, по его мнению, в Советской России пропаганду атеизма и отрицание существования Иисуса Христа как исторической личности. В частности, ответ на печатание в газете «Правда» того времени антирелигиозных стихов Демьяна Бедного.</a:t>
            </a:r>
          </a:p>
          <a:p>
            <a:pPr marL="285750" indent="-285750">
              <a:buFont typeface="Arial" pitchFamily="34" charset="0"/>
              <a:buChar char="•"/>
            </a:pPr>
            <a:r>
              <a:rPr lang="ru-RU" dirty="0">
                <a:solidFill>
                  <a:schemeClr val="bg1"/>
                </a:solidFill>
                <a:latin typeface="Georgia" pitchFamily="18" charset="0"/>
              </a:rPr>
              <a:t>Как следствие подобных действий со стороны воинствующих безбожников роман стал ответом, отповедью. Неслучайно, что в романе, как в московской части, так и в иудейской, идет своеобразное карикатурное обеление образа дьявола. Неслучайно в романе присутствие персонажей из еврейской демонологии — как бы в противовес отрицанию существования Бога в СССР. </a:t>
            </a:r>
          </a:p>
        </p:txBody>
      </p:sp>
      <p:pic>
        <p:nvPicPr>
          <p:cNvPr id="1026" name="Рисунок 2" descr="http://youren.ru/inoverie/atheisme/atheist_symbo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08047" y="3284984"/>
            <a:ext cx="3333750" cy="299085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4119304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46" y="87014"/>
            <a:ext cx="4083169"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Герметическое толкование</a:t>
            </a:r>
          </a:p>
        </p:txBody>
      </p:sp>
      <p:sp>
        <p:nvSpPr>
          <p:cNvPr id="3" name="TextBox 2"/>
          <p:cNvSpPr txBox="1"/>
          <p:nvPr/>
        </p:nvSpPr>
        <p:spPr>
          <a:xfrm>
            <a:off x="467544" y="764704"/>
            <a:ext cx="6984776" cy="3416320"/>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Одна из основных идей — злое начало (сатана) неотделимо от нашего мира так же, как нельзя представить свет без тени. Сатана (а равно и светлое начало — </a:t>
            </a:r>
            <a:r>
              <a:rPr lang="ru-RU" dirty="0" err="1">
                <a:solidFill>
                  <a:schemeClr val="bg1"/>
                </a:solidFill>
                <a:latin typeface="Georgia" pitchFamily="18" charset="0"/>
              </a:rPr>
              <a:t>Иешуа</a:t>
            </a:r>
            <a:r>
              <a:rPr lang="ru-RU" dirty="0">
                <a:solidFill>
                  <a:schemeClr val="bg1"/>
                </a:solidFill>
                <a:latin typeface="Georgia" pitchFamily="18" charset="0"/>
              </a:rPr>
              <a:t> Га-</a:t>
            </a:r>
            <a:r>
              <a:rPr lang="ru-RU" dirty="0" err="1">
                <a:solidFill>
                  <a:schemeClr val="bg1"/>
                </a:solidFill>
                <a:latin typeface="Georgia" pitchFamily="18" charset="0"/>
              </a:rPr>
              <a:t>Ноцри</a:t>
            </a:r>
            <a:r>
              <a:rPr lang="ru-RU" dirty="0">
                <a:solidFill>
                  <a:schemeClr val="bg1"/>
                </a:solidFill>
                <a:latin typeface="Georgia" pitchFamily="18" charset="0"/>
              </a:rPr>
              <a:t>) живут прежде всего в людях.</a:t>
            </a:r>
          </a:p>
          <a:p>
            <a:pPr marL="285750" indent="-285750">
              <a:buFont typeface="Arial" pitchFamily="34" charset="0"/>
              <a:buChar char="•"/>
            </a:pPr>
            <a:r>
              <a:rPr lang="ru-RU" dirty="0" err="1">
                <a:solidFill>
                  <a:schemeClr val="bg1"/>
                </a:solidFill>
                <a:latin typeface="Georgia" pitchFamily="18" charset="0"/>
              </a:rPr>
              <a:t>Иешуа</a:t>
            </a:r>
            <a:r>
              <a:rPr lang="ru-RU" dirty="0">
                <a:solidFill>
                  <a:schemeClr val="bg1"/>
                </a:solidFill>
                <a:latin typeface="Georgia" pitchFamily="18" charset="0"/>
              </a:rPr>
              <a:t> не сумел определить предательства Иуды (несмотря на намёки Понтия Пилата) в том числе потому, что видел в людях только светлую составляющую. И не смог защитить себя потому, что не знал, от чего и как.</a:t>
            </a:r>
          </a:p>
          <a:p>
            <a:pPr marL="285750" indent="-285750">
              <a:buFont typeface="Arial" pitchFamily="34" charset="0"/>
              <a:buChar char="•"/>
            </a:pPr>
            <a:r>
              <a:rPr lang="ru-RU" dirty="0">
                <a:solidFill>
                  <a:schemeClr val="bg1"/>
                </a:solidFill>
                <a:latin typeface="Georgia" pitchFamily="18" charset="0"/>
              </a:rPr>
              <a:t>Кроме того, в указанной трактовке имеется утверждение, что М. А. Булгаков по-своему истолковал идеи Л. Н. Толстого о непротивлении злу насилием, введя в роман именно такой образ </a:t>
            </a:r>
            <a:r>
              <a:rPr lang="ru-RU" dirty="0" err="1">
                <a:solidFill>
                  <a:schemeClr val="bg1"/>
                </a:solidFill>
                <a:latin typeface="Georgia" pitchFamily="18" charset="0"/>
              </a:rPr>
              <a:t>Иешуа</a:t>
            </a:r>
            <a:r>
              <a:rPr lang="ru-RU" dirty="0">
                <a:solidFill>
                  <a:schemeClr val="bg1"/>
                </a:solidFill>
                <a:latin typeface="Georgia" pitchFamily="18" charset="0"/>
              </a:rPr>
              <a:t>.</a:t>
            </a:r>
          </a:p>
        </p:txBody>
      </p:sp>
      <p:pic>
        <p:nvPicPr>
          <p:cNvPr id="2050" name="Рисунок 2" descr="http://satana.biz/uploads/gallery/main/8/32_sata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3826120"/>
            <a:ext cx="3851920" cy="2879343"/>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243056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17847"/>
            <a:ext cx="3267241"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Масонская трактовка</a:t>
            </a:r>
          </a:p>
        </p:txBody>
      </p:sp>
      <p:sp>
        <p:nvSpPr>
          <p:cNvPr id="3" name="TextBox 2"/>
          <p:cNvSpPr txBox="1"/>
          <p:nvPr/>
        </p:nvSpPr>
        <p:spPr>
          <a:xfrm>
            <a:off x="395536" y="980728"/>
            <a:ext cx="5184576" cy="5616624"/>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Булгаковым подаётся нечто связанное с масонством в завуалированной, не явной и полускрытой форме.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Мастер </a:t>
            </a:r>
            <a:r>
              <a:rPr lang="ru-RU" dirty="0">
                <a:solidFill>
                  <a:schemeClr val="bg1"/>
                </a:solidFill>
                <a:latin typeface="Georgia" pitchFamily="18" charset="0"/>
              </a:rPr>
              <a:t>являет собой образ мастера масона, завершившего все этапы масонского посвящения. </a:t>
            </a:r>
            <a:r>
              <a:rPr lang="ru-RU" dirty="0" smtClean="0">
                <a:solidFill>
                  <a:schemeClr val="bg1"/>
                </a:solidFill>
                <a:latin typeface="Georgia" pitchFamily="18" charset="0"/>
              </a:rPr>
              <a:t>Он </a:t>
            </a:r>
            <a:r>
              <a:rPr lang="ru-RU" dirty="0">
                <a:solidFill>
                  <a:schemeClr val="bg1"/>
                </a:solidFill>
                <a:latin typeface="Georgia" pitchFamily="18" charset="0"/>
              </a:rPr>
              <a:t>автор нравственного труда о Понтии Пилате, который соотносится с зодческой работой, выполняемой масонами в ходе своего познания Королевского Искусства.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Маргарита </a:t>
            </a:r>
            <a:r>
              <a:rPr lang="ru-RU" dirty="0">
                <a:solidFill>
                  <a:schemeClr val="bg1"/>
                </a:solidFill>
                <a:latin typeface="Georgia" pitchFamily="18" charset="0"/>
              </a:rPr>
              <a:t>проходит инициацию в одну из мистерий. Всё описание происходящего, те образы которые проходят в череде событий посвящения Маргариты, всё говорит об одном из эллинистических культов, скорее всего о </a:t>
            </a:r>
            <a:r>
              <a:rPr lang="ru-RU" dirty="0" err="1">
                <a:solidFill>
                  <a:schemeClr val="bg1"/>
                </a:solidFill>
                <a:latin typeface="Georgia" pitchFamily="18" charset="0"/>
              </a:rPr>
              <a:t>Дионисийских</a:t>
            </a:r>
            <a:r>
              <a:rPr lang="ru-RU" dirty="0">
                <a:solidFill>
                  <a:schemeClr val="bg1"/>
                </a:solidFill>
                <a:latin typeface="Georgia" pitchFamily="18" charset="0"/>
              </a:rPr>
              <a:t> мистериях, так как Сатир предстаёт одним из жрецов совершающим алхимическое соединение воды и огня, которым обуславливается завершение посвящения Маргариты. </a:t>
            </a:r>
          </a:p>
        </p:txBody>
      </p:sp>
      <p:pic>
        <p:nvPicPr>
          <p:cNvPr id="3074" name="Рисунок 2" descr="http://img0.liveinternet.ru/images/attach/c/0/39/544/39544669_bal_u_voland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1412776"/>
            <a:ext cx="3368365" cy="4425728"/>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884517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30044"/>
            <a:ext cx="3642344"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Философская трактовка</a:t>
            </a:r>
          </a:p>
        </p:txBody>
      </p:sp>
      <p:sp>
        <p:nvSpPr>
          <p:cNvPr id="3" name="TextBox 2"/>
          <p:cNvSpPr txBox="1"/>
          <p:nvPr/>
        </p:nvSpPr>
        <p:spPr>
          <a:xfrm>
            <a:off x="467544" y="1286758"/>
            <a:ext cx="5256583" cy="2862322"/>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В данной трактовке романа выделяется основная идея — неотвратимости наказания за деяния.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Не </a:t>
            </a:r>
            <a:r>
              <a:rPr lang="ru-RU" dirty="0">
                <a:solidFill>
                  <a:schemeClr val="bg1"/>
                </a:solidFill>
                <a:latin typeface="Georgia" pitchFamily="18" charset="0"/>
              </a:rPr>
              <a:t>случайно сторонники этой трактовки указывают, что одно из центральных мест в романе занимают деяния свиты </a:t>
            </a:r>
            <a:r>
              <a:rPr lang="ru-RU" dirty="0" err="1">
                <a:solidFill>
                  <a:schemeClr val="bg1"/>
                </a:solidFill>
                <a:latin typeface="Georgia" pitchFamily="18" charset="0"/>
              </a:rPr>
              <a:t>Воланда</a:t>
            </a:r>
            <a:r>
              <a:rPr lang="ru-RU" dirty="0">
                <a:solidFill>
                  <a:schemeClr val="bg1"/>
                </a:solidFill>
                <a:latin typeface="Georgia" pitchFamily="18" charset="0"/>
              </a:rPr>
              <a:t> до бала, когда наказаниям подвергаются мздоимцы, распутники и прочие негативные персонажи, и сам суд </a:t>
            </a:r>
            <a:r>
              <a:rPr lang="ru-RU" dirty="0" err="1">
                <a:solidFill>
                  <a:schemeClr val="bg1"/>
                </a:solidFill>
                <a:latin typeface="Georgia" pitchFamily="18" charset="0"/>
              </a:rPr>
              <a:t>Воланда</a:t>
            </a:r>
            <a:r>
              <a:rPr lang="ru-RU" dirty="0">
                <a:solidFill>
                  <a:schemeClr val="bg1"/>
                </a:solidFill>
                <a:latin typeface="Georgia" pitchFamily="18" charset="0"/>
              </a:rPr>
              <a:t>, когда каждому воздается по вере его.</a:t>
            </a:r>
          </a:p>
        </p:txBody>
      </p:sp>
      <p:pic>
        <p:nvPicPr>
          <p:cNvPr id="4098" name="Рисунок 2" descr="http://news.students.ru/uploads/img/16/1269161616_36715417_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86302" y="980728"/>
            <a:ext cx="3457697" cy="5283081"/>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411847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79922"/>
            <a:ext cx="3608680"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Трактовка А. Зеркалова</a:t>
            </a:r>
          </a:p>
        </p:txBody>
      </p:sp>
      <p:sp>
        <p:nvSpPr>
          <p:cNvPr id="3" name="TextBox 2"/>
          <p:cNvSpPr txBox="1"/>
          <p:nvPr/>
        </p:nvSpPr>
        <p:spPr>
          <a:xfrm>
            <a:off x="683568" y="1196752"/>
            <a:ext cx="5832647" cy="5355312"/>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Существует оригинальная трактовка романа, предложенная писателем-фантастом и литературным критиком А. Зеркаловым-</a:t>
            </a:r>
            <a:r>
              <a:rPr lang="ru-RU" dirty="0" err="1">
                <a:solidFill>
                  <a:schemeClr val="bg1"/>
                </a:solidFill>
                <a:latin typeface="Georgia" pitchFamily="18" charset="0"/>
              </a:rPr>
              <a:t>Мирером</a:t>
            </a:r>
            <a:r>
              <a:rPr lang="ru-RU" dirty="0">
                <a:solidFill>
                  <a:schemeClr val="bg1"/>
                </a:solidFill>
                <a:latin typeface="Georgia" pitchFamily="18" charset="0"/>
              </a:rPr>
              <a:t> в книге «Этика Михаила </a:t>
            </a:r>
            <a:r>
              <a:rPr lang="ru-RU" dirty="0" smtClean="0">
                <a:solidFill>
                  <a:schemeClr val="bg1"/>
                </a:solidFill>
                <a:latin typeface="Georgia" pitchFamily="18" charset="0"/>
              </a:rPr>
              <a:t>Булгакова». </a:t>
            </a:r>
          </a:p>
          <a:p>
            <a:pPr marL="285750" indent="-285750">
              <a:buFont typeface="Arial" pitchFamily="34" charset="0"/>
              <a:buChar char="•"/>
            </a:pPr>
            <a:r>
              <a:rPr lang="ru-RU" dirty="0" smtClean="0">
                <a:solidFill>
                  <a:schemeClr val="bg1"/>
                </a:solidFill>
                <a:latin typeface="Georgia" pitchFamily="18" charset="0"/>
              </a:rPr>
              <a:t>По </a:t>
            </a:r>
            <a:r>
              <a:rPr lang="ru-RU" dirty="0">
                <a:solidFill>
                  <a:schemeClr val="bg1"/>
                </a:solidFill>
                <a:latin typeface="Georgia" pitchFamily="18" charset="0"/>
              </a:rPr>
              <a:t>версии Зеркалова, Булгаков замаскировал в романе «серьёзную» сатиру на нравы сталинского </a:t>
            </a:r>
            <a:r>
              <a:rPr lang="ru-RU" dirty="0" smtClean="0">
                <a:solidFill>
                  <a:schemeClr val="bg1"/>
                </a:solidFill>
                <a:latin typeface="Georgia" pitchFamily="18" charset="0"/>
              </a:rPr>
              <a:t>времени. </a:t>
            </a:r>
          </a:p>
          <a:p>
            <a:pPr marL="285750" indent="-285750">
              <a:buFont typeface="Arial" pitchFamily="34" charset="0"/>
              <a:buChar char="•"/>
            </a:pPr>
            <a:r>
              <a:rPr lang="ru-RU" dirty="0" smtClean="0">
                <a:solidFill>
                  <a:schemeClr val="bg1"/>
                </a:solidFill>
                <a:latin typeface="Georgia" pitchFamily="18" charset="0"/>
              </a:rPr>
              <a:t>По </a:t>
            </a:r>
            <a:r>
              <a:rPr lang="ru-RU" dirty="0">
                <a:solidFill>
                  <a:schemeClr val="bg1"/>
                </a:solidFill>
                <a:latin typeface="Georgia" pitchFamily="18" charset="0"/>
              </a:rPr>
              <a:t>мнению Зеркалова, Булгаков после едкого «Собачьего сердца» просто не мог спуститься до сатиры в стиле Ильфа-Петрова. Однако, после событий вокруг «Собачьего сердца» Булгакову пришлось сатиру тщательнее маскировать, расставляя для понимающих людей своеобразные «пометки».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Стоит </a:t>
            </a:r>
            <a:r>
              <a:rPr lang="ru-RU" dirty="0">
                <a:solidFill>
                  <a:schemeClr val="bg1"/>
                </a:solidFill>
                <a:latin typeface="Georgia" pitchFamily="18" charset="0"/>
              </a:rPr>
              <a:t>отметить, что в данной трактовке получили правдоподобное объяснение некоторые нестыковки и неясности романа. К сожалению, данный труд Зеркалов оставил незаконченным.</a:t>
            </a:r>
          </a:p>
        </p:txBody>
      </p:sp>
      <p:pic>
        <p:nvPicPr>
          <p:cNvPr id="5122" name="Рисунок 2" descr="http://www.listread.ru/photo/author/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1412776"/>
            <a:ext cx="2580286" cy="3096344"/>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1409842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23531"/>
            <a:ext cx="6808274" cy="830997"/>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Барков</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Мастер и Маргарита» — роман о 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Горьком</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611560" y="1412776"/>
            <a:ext cx="7488832" cy="3970318"/>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Согласно выводам литературоведа </a:t>
            </a:r>
            <a:r>
              <a:rPr lang="ru-RU" dirty="0" smtClean="0">
                <a:solidFill>
                  <a:schemeClr val="bg1"/>
                </a:solidFill>
                <a:latin typeface="Georgia" pitchFamily="18" charset="0"/>
              </a:rPr>
              <a:t>А. </a:t>
            </a:r>
            <a:r>
              <a:rPr lang="ru-RU" dirty="0" err="1" smtClean="0">
                <a:solidFill>
                  <a:schemeClr val="bg1"/>
                </a:solidFill>
                <a:latin typeface="Georgia" pitchFamily="18" charset="0"/>
              </a:rPr>
              <a:t>Баркова</a:t>
            </a:r>
            <a:r>
              <a:rPr lang="ru-RU" dirty="0" smtClean="0">
                <a:solidFill>
                  <a:schemeClr val="bg1"/>
                </a:solidFill>
                <a:latin typeface="Georgia" pitchFamily="18" charset="0"/>
              </a:rPr>
              <a:t>, </a:t>
            </a:r>
            <a:r>
              <a:rPr lang="ru-RU" dirty="0">
                <a:solidFill>
                  <a:schemeClr val="bg1"/>
                </a:solidFill>
                <a:latin typeface="Georgia" pitchFamily="18" charset="0"/>
              </a:rPr>
              <a:t>«Мастер и Маргарита» — это роман о М</a:t>
            </a:r>
            <a:r>
              <a:rPr lang="ru-RU" dirty="0" smtClean="0">
                <a:solidFill>
                  <a:schemeClr val="bg1"/>
                </a:solidFill>
                <a:latin typeface="Georgia" pitchFamily="18" charset="0"/>
              </a:rPr>
              <a:t>. Горьком</a:t>
            </a:r>
            <a:r>
              <a:rPr lang="ru-RU" dirty="0">
                <a:solidFill>
                  <a:schemeClr val="bg1"/>
                </a:solidFill>
                <a:latin typeface="Georgia" pitchFamily="18" charset="0"/>
              </a:rPr>
              <a:t>, изображающий крах русской культуры после Октябрьской революции, причем в романе изображена не только действительность современной Булгакову советской культуры и литературной среды во главе с воспетым с таким титулом советскими газетами «мастером социалистической литературы» М</a:t>
            </a:r>
            <a:r>
              <a:rPr lang="ru-RU" dirty="0" smtClean="0">
                <a:solidFill>
                  <a:schemeClr val="bg1"/>
                </a:solidFill>
                <a:latin typeface="Georgia" pitchFamily="18" charset="0"/>
              </a:rPr>
              <a:t>. Горьким</a:t>
            </a:r>
            <a:r>
              <a:rPr lang="ru-RU" dirty="0">
                <a:solidFill>
                  <a:schemeClr val="bg1"/>
                </a:solidFill>
                <a:latin typeface="Georgia" pitchFamily="18" charset="0"/>
              </a:rPr>
              <a:t>, возведенным на пьедестал В</a:t>
            </a:r>
            <a:r>
              <a:rPr lang="ru-RU" dirty="0" smtClean="0">
                <a:solidFill>
                  <a:schemeClr val="bg1"/>
                </a:solidFill>
                <a:latin typeface="Georgia" pitchFamily="18" charset="0"/>
              </a:rPr>
              <a:t>. Лениным</a:t>
            </a:r>
            <a:r>
              <a:rPr lang="ru-RU" dirty="0">
                <a:solidFill>
                  <a:schemeClr val="bg1"/>
                </a:solidFill>
                <a:latin typeface="Georgia" pitchFamily="18" charset="0"/>
              </a:rPr>
              <a:t>, но и события Октябрьской революции и даже вооруженного восстания 1905 года.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Как </a:t>
            </a:r>
            <a:r>
              <a:rPr lang="ru-RU" dirty="0">
                <a:solidFill>
                  <a:schemeClr val="bg1"/>
                </a:solidFill>
                <a:latin typeface="Georgia" pitchFamily="18" charset="0"/>
              </a:rPr>
              <a:t>раскрывает А</a:t>
            </a:r>
            <a:r>
              <a:rPr lang="ru-RU" dirty="0" smtClean="0">
                <a:solidFill>
                  <a:schemeClr val="bg1"/>
                </a:solidFill>
                <a:latin typeface="Georgia" pitchFamily="18" charset="0"/>
              </a:rPr>
              <a:t>. Барков </a:t>
            </a:r>
            <a:r>
              <a:rPr lang="ru-RU" dirty="0">
                <a:solidFill>
                  <a:schemeClr val="bg1"/>
                </a:solidFill>
                <a:latin typeface="Georgia" pitchFamily="18" charset="0"/>
              </a:rPr>
              <a:t>текст романа, прототипом мастера послужил М</a:t>
            </a:r>
            <a:r>
              <a:rPr lang="ru-RU" dirty="0" smtClean="0">
                <a:solidFill>
                  <a:schemeClr val="bg1"/>
                </a:solidFill>
                <a:latin typeface="Georgia" pitchFamily="18" charset="0"/>
              </a:rPr>
              <a:t>. Горький</a:t>
            </a:r>
            <a:r>
              <a:rPr lang="ru-RU" dirty="0">
                <a:solidFill>
                  <a:schemeClr val="bg1"/>
                </a:solidFill>
                <a:latin typeface="Georgia" pitchFamily="18" charset="0"/>
              </a:rPr>
              <a:t>, Маргариты — его гражданская жена, артистка МХАТ М</a:t>
            </a:r>
            <a:r>
              <a:rPr lang="ru-RU" dirty="0" smtClean="0">
                <a:solidFill>
                  <a:schemeClr val="bg1"/>
                </a:solidFill>
                <a:latin typeface="Georgia" pitchFamily="18" charset="0"/>
              </a:rPr>
              <a:t>. Андреева</a:t>
            </a:r>
            <a:r>
              <a:rPr lang="ru-RU" dirty="0">
                <a:solidFill>
                  <a:schemeClr val="bg1"/>
                </a:solidFill>
                <a:latin typeface="Georgia" pitchFamily="18" charset="0"/>
              </a:rPr>
              <a:t>, </a:t>
            </a:r>
            <a:r>
              <a:rPr lang="ru-RU" dirty="0" err="1">
                <a:solidFill>
                  <a:schemeClr val="bg1"/>
                </a:solidFill>
                <a:latin typeface="Georgia" pitchFamily="18" charset="0"/>
              </a:rPr>
              <a:t>Воланда</a:t>
            </a:r>
            <a:r>
              <a:rPr lang="ru-RU" dirty="0">
                <a:solidFill>
                  <a:schemeClr val="bg1"/>
                </a:solidFill>
                <a:latin typeface="Georgia" pitchFamily="18" charset="0"/>
              </a:rPr>
              <a:t> — Ленин, </a:t>
            </a:r>
            <a:r>
              <a:rPr lang="ru-RU" dirty="0" err="1">
                <a:solidFill>
                  <a:schemeClr val="bg1"/>
                </a:solidFill>
                <a:latin typeface="Georgia" pitchFamily="18" charset="0"/>
              </a:rPr>
              <a:t>Латунского</a:t>
            </a:r>
            <a:r>
              <a:rPr lang="ru-RU" dirty="0">
                <a:solidFill>
                  <a:schemeClr val="bg1"/>
                </a:solidFill>
                <a:latin typeface="Georgia" pitchFamily="18" charset="0"/>
              </a:rPr>
              <a:t> и </a:t>
            </a:r>
            <a:r>
              <a:rPr lang="ru-RU" dirty="0" err="1">
                <a:solidFill>
                  <a:schemeClr val="bg1"/>
                </a:solidFill>
                <a:latin typeface="Georgia" pitchFamily="18" charset="0"/>
              </a:rPr>
              <a:t>Семплеярова</a:t>
            </a:r>
            <a:r>
              <a:rPr lang="ru-RU" dirty="0">
                <a:solidFill>
                  <a:schemeClr val="bg1"/>
                </a:solidFill>
                <a:latin typeface="Georgia" pitchFamily="18" charset="0"/>
              </a:rPr>
              <a:t> — Луначарский, Левия Матвея — Лев Толстой, театра Варьете — </a:t>
            </a:r>
            <a:r>
              <a:rPr lang="ru-RU" dirty="0" smtClean="0">
                <a:solidFill>
                  <a:schemeClr val="bg1"/>
                </a:solidFill>
                <a:latin typeface="Georgia" pitchFamily="18" charset="0"/>
              </a:rPr>
              <a:t>МХАТ.</a:t>
            </a:r>
            <a:endParaRPr lang="ru-RU" dirty="0">
              <a:solidFill>
                <a:schemeClr val="bg1"/>
              </a:solidFill>
              <a:latin typeface="Georgia" pitchFamily="18" charset="0"/>
            </a:endParaRPr>
          </a:p>
        </p:txBody>
      </p:sp>
    </p:spTree>
    <p:extLst>
      <p:ext uri="{BB962C8B-B14F-4D97-AF65-F5344CB8AC3E}">
        <p14:creationId xmlns:p14="http://schemas.microsoft.com/office/powerpoint/2010/main" xmlns="" val="385733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5123518" cy="6186309"/>
          </a:xfrm>
          <a:prstGeom prst="rect">
            <a:avLst/>
          </a:prstGeom>
          <a:noFill/>
        </p:spPr>
        <p:txBody>
          <a:bodyPr wrap="none" rtlCol="0">
            <a:spAutoFit/>
          </a:bodyPr>
          <a:lstStyle/>
          <a:p>
            <a:r>
              <a:rPr lang="ru-RU" i="1" dirty="0" smtClean="0">
                <a:solidFill>
                  <a:schemeClr val="bg1"/>
                </a:solidFill>
                <a:latin typeface="Georgia" pitchFamily="18" charset="0"/>
              </a:rPr>
              <a:t>Вот это я тебе, взамен могильных роз,</a:t>
            </a:r>
          </a:p>
          <a:p>
            <a:r>
              <a:rPr lang="ru-RU" i="1" dirty="0" smtClean="0">
                <a:solidFill>
                  <a:schemeClr val="bg1"/>
                </a:solidFill>
                <a:latin typeface="Georgia" pitchFamily="18" charset="0"/>
              </a:rPr>
              <a:t>Взамен кадильного куренья;</a:t>
            </a:r>
          </a:p>
          <a:p>
            <a:r>
              <a:rPr lang="ru-RU" i="1" dirty="0" smtClean="0">
                <a:solidFill>
                  <a:schemeClr val="bg1"/>
                </a:solidFill>
                <a:latin typeface="Georgia" pitchFamily="18" charset="0"/>
              </a:rPr>
              <a:t>Ты так сурово жил и до конца донес</a:t>
            </a:r>
          </a:p>
          <a:p>
            <a:r>
              <a:rPr lang="ru-RU" i="1" dirty="0" smtClean="0">
                <a:solidFill>
                  <a:schemeClr val="bg1"/>
                </a:solidFill>
                <a:latin typeface="Georgia" pitchFamily="18" charset="0"/>
              </a:rPr>
              <a:t>Великолепное презренье.</a:t>
            </a:r>
          </a:p>
          <a:p>
            <a:r>
              <a:rPr lang="ru-RU" i="1" dirty="0" smtClean="0">
                <a:solidFill>
                  <a:schemeClr val="bg1"/>
                </a:solidFill>
                <a:latin typeface="Georgia" pitchFamily="18" charset="0"/>
              </a:rPr>
              <a:t>Ты пил вино, ты как никто шутил</a:t>
            </a:r>
          </a:p>
          <a:p>
            <a:r>
              <a:rPr lang="ru-RU" i="1" dirty="0" smtClean="0">
                <a:solidFill>
                  <a:schemeClr val="bg1"/>
                </a:solidFill>
                <a:latin typeface="Georgia" pitchFamily="18" charset="0"/>
              </a:rPr>
              <a:t>И в душных стенах задыхался,</a:t>
            </a:r>
          </a:p>
          <a:p>
            <a:r>
              <a:rPr lang="ru-RU" i="1" dirty="0" smtClean="0">
                <a:solidFill>
                  <a:schemeClr val="bg1"/>
                </a:solidFill>
                <a:latin typeface="Georgia" pitchFamily="18" charset="0"/>
              </a:rPr>
              <a:t>И гостью страшную ты сам к себе впустил</a:t>
            </a:r>
          </a:p>
          <a:p>
            <a:r>
              <a:rPr lang="ru-RU" i="1" dirty="0" smtClean="0">
                <a:solidFill>
                  <a:schemeClr val="bg1"/>
                </a:solidFill>
                <a:latin typeface="Georgia" pitchFamily="18" charset="0"/>
              </a:rPr>
              <a:t>И с ней наедине остался.</a:t>
            </a:r>
          </a:p>
          <a:p>
            <a:r>
              <a:rPr lang="ru-RU" i="1" dirty="0" smtClean="0">
                <a:solidFill>
                  <a:schemeClr val="bg1"/>
                </a:solidFill>
                <a:latin typeface="Georgia" pitchFamily="18" charset="0"/>
              </a:rPr>
              <a:t>И нет тебя, и все вокруг молчит</a:t>
            </a:r>
          </a:p>
          <a:p>
            <a:r>
              <a:rPr lang="ru-RU" i="1" dirty="0" smtClean="0">
                <a:solidFill>
                  <a:schemeClr val="bg1"/>
                </a:solidFill>
                <a:latin typeface="Georgia" pitchFamily="18" charset="0"/>
              </a:rPr>
              <a:t>О скорбной и высокой жизни,</a:t>
            </a:r>
          </a:p>
          <a:p>
            <a:r>
              <a:rPr lang="ru-RU" i="1" dirty="0" smtClean="0">
                <a:solidFill>
                  <a:schemeClr val="bg1"/>
                </a:solidFill>
                <a:latin typeface="Georgia" pitchFamily="18" charset="0"/>
              </a:rPr>
              <a:t>Лишь голос мой, как флейта, прозвучит</a:t>
            </a:r>
          </a:p>
          <a:p>
            <a:r>
              <a:rPr lang="ru-RU" i="1" dirty="0" smtClean="0">
                <a:solidFill>
                  <a:schemeClr val="bg1"/>
                </a:solidFill>
                <a:latin typeface="Georgia" pitchFamily="18" charset="0"/>
              </a:rPr>
              <a:t>И на твоей безмолвной тризне.</a:t>
            </a:r>
          </a:p>
          <a:p>
            <a:r>
              <a:rPr lang="ru-RU" i="1" dirty="0" smtClean="0">
                <a:solidFill>
                  <a:schemeClr val="bg1"/>
                </a:solidFill>
                <a:latin typeface="Georgia" pitchFamily="18" charset="0"/>
              </a:rPr>
              <a:t>О, кто поверить смел, что полоумной мне,</a:t>
            </a:r>
          </a:p>
          <a:p>
            <a:r>
              <a:rPr lang="ru-RU" i="1" dirty="0" smtClean="0">
                <a:solidFill>
                  <a:schemeClr val="bg1"/>
                </a:solidFill>
                <a:latin typeface="Georgia" pitchFamily="18" charset="0"/>
              </a:rPr>
              <a:t>Мне, плакальщице дней не бывших,</a:t>
            </a:r>
          </a:p>
          <a:p>
            <a:r>
              <a:rPr lang="ru-RU" i="1" dirty="0" smtClean="0">
                <a:solidFill>
                  <a:schemeClr val="bg1"/>
                </a:solidFill>
                <a:latin typeface="Georgia" pitchFamily="18" charset="0"/>
              </a:rPr>
              <a:t>Мне, тлеющей на медленном огне,</a:t>
            </a:r>
          </a:p>
          <a:p>
            <a:r>
              <a:rPr lang="ru-RU" i="1" dirty="0" smtClean="0">
                <a:solidFill>
                  <a:schemeClr val="bg1"/>
                </a:solidFill>
                <a:latin typeface="Georgia" pitchFamily="18" charset="0"/>
              </a:rPr>
              <a:t>Всех потерявшей, всех забывшей, -</a:t>
            </a:r>
          </a:p>
          <a:p>
            <a:r>
              <a:rPr lang="ru-RU" i="1" dirty="0" smtClean="0">
                <a:solidFill>
                  <a:schemeClr val="bg1"/>
                </a:solidFill>
                <a:latin typeface="Georgia" pitchFamily="18" charset="0"/>
              </a:rPr>
              <a:t>Придется поминать того, кто, полный сил,</a:t>
            </a:r>
          </a:p>
          <a:p>
            <a:r>
              <a:rPr lang="ru-RU" i="1" dirty="0" smtClean="0">
                <a:solidFill>
                  <a:schemeClr val="bg1"/>
                </a:solidFill>
                <a:latin typeface="Georgia" pitchFamily="18" charset="0"/>
              </a:rPr>
              <a:t>И светлых замыслов, и воли,</a:t>
            </a:r>
          </a:p>
          <a:p>
            <a:r>
              <a:rPr lang="ru-RU" i="1" dirty="0" smtClean="0">
                <a:solidFill>
                  <a:schemeClr val="bg1"/>
                </a:solidFill>
                <a:latin typeface="Georgia" pitchFamily="18" charset="0"/>
              </a:rPr>
              <a:t>Как будто бы вчера со мною говорил,</a:t>
            </a:r>
          </a:p>
          <a:p>
            <a:r>
              <a:rPr lang="ru-RU" i="1" dirty="0" smtClean="0">
                <a:solidFill>
                  <a:schemeClr val="bg1"/>
                </a:solidFill>
                <a:latin typeface="Georgia" pitchFamily="18" charset="0"/>
              </a:rPr>
              <a:t>Скрывая дрожь смертельной боли.</a:t>
            </a:r>
          </a:p>
          <a:p>
            <a:endParaRPr lang="ru-RU" i="1" dirty="0">
              <a:solidFill>
                <a:schemeClr val="bg1"/>
              </a:solidFill>
              <a:latin typeface="Georgia" pitchFamily="18" charset="0"/>
            </a:endParaRPr>
          </a:p>
          <a:p>
            <a:pPr algn="r"/>
            <a:r>
              <a:rPr lang="ru-RU" sz="1400" i="1" dirty="0" smtClean="0">
                <a:solidFill>
                  <a:schemeClr val="bg1"/>
                </a:solidFill>
                <a:latin typeface="Georgia" pitchFamily="18" charset="0"/>
              </a:rPr>
              <a:t>А. Ахматова. «Памяти М. А. Булгакова»</a:t>
            </a:r>
            <a:endParaRPr lang="ru-RU" sz="1400" i="1" dirty="0">
              <a:solidFill>
                <a:schemeClr val="bg1"/>
              </a:solidFill>
              <a:latin typeface="Georgia" pitchFamily="18" charset="0"/>
            </a:endParaRPr>
          </a:p>
        </p:txBody>
      </p:sp>
    </p:spTree>
    <p:extLst>
      <p:ext uri="{BB962C8B-B14F-4D97-AF65-F5344CB8AC3E}">
        <p14:creationId xmlns:p14="http://schemas.microsoft.com/office/powerpoint/2010/main" xmlns="" val="3239898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17847"/>
            <a:ext cx="2015295"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Композиция</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755576" y="1196752"/>
            <a:ext cx="2186817" cy="369332"/>
          </a:xfrm>
          <a:prstGeom prst="rect">
            <a:avLst/>
          </a:prstGeom>
          <a:noFill/>
        </p:spPr>
        <p:txBody>
          <a:bodyPr wrap="none" rtlCol="0">
            <a:spAutoFit/>
          </a:bodyPr>
          <a:lstStyle/>
          <a:p>
            <a:pPr marL="285750" indent="-285750">
              <a:buFont typeface="Arial" pitchFamily="34" charset="0"/>
              <a:buChar char="•"/>
            </a:pPr>
            <a:r>
              <a:rPr lang="ru-RU" dirty="0" smtClean="0">
                <a:solidFill>
                  <a:schemeClr val="bg1"/>
                </a:solidFill>
                <a:latin typeface="Georgia" pitchFamily="18" charset="0"/>
              </a:rPr>
              <a:t>Роман в романе</a:t>
            </a:r>
            <a:endParaRPr lang="ru-RU" dirty="0">
              <a:solidFill>
                <a:schemeClr val="bg1"/>
              </a:solidFill>
              <a:latin typeface="Georgia" pitchFamily="18" charset="0"/>
            </a:endParaRPr>
          </a:p>
        </p:txBody>
      </p:sp>
      <p:sp>
        <p:nvSpPr>
          <p:cNvPr id="4" name="Прямоугольник 3"/>
          <p:cNvSpPr/>
          <p:nvPr/>
        </p:nvSpPr>
        <p:spPr>
          <a:xfrm>
            <a:off x="1691680" y="1916832"/>
            <a:ext cx="2952328" cy="216024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2195736" y="2348880"/>
            <a:ext cx="1944216" cy="129614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983064" y="1979548"/>
            <a:ext cx="2369559" cy="369332"/>
          </a:xfrm>
          <a:prstGeom prst="rect">
            <a:avLst/>
          </a:prstGeom>
          <a:noFill/>
        </p:spPr>
        <p:txBody>
          <a:bodyPr wrap="none" rtlCol="0">
            <a:spAutoFit/>
          </a:bodyPr>
          <a:lstStyle/>
          <a:p>
            <a:r>
              <a:rPr lang="ru-RU" dirty="0" smtClean="0">
                <a:latin typeface="Georgia" pitchFamily="18" charset="0"/>
              </a:rPr>
              <a:t>Роман М. Булгакова</a:t>
            </a:r>
            <a:endParaRPr lang="ru-RU" dirty="0">
              <a:latin typeface="Georgia" pitchFamily="18" charset="0"/>
            </a:endParaRPr>
          </a:p>
        </p:txBody>
      </p:sp>
      <p:sp>
        <p:nvSpPr>
          <p:cNvPr id="7" name="TextBox 6"/>
          <p:cNvSpPr txBox="1"/>
          <p:nvPr/>
        </p:nvSpPr>
        <p:spPr>
          <a:xfrm>
            <a:off x="2195736" y="2812286"/>
            <a:ext cx="1835759" cy="369332"/>
          </a:xfrm>
          <a:prstGeom prst="rect">
            <a:avLst/>
          </a:prstGeom>
          <a:noFill/>
        </p:spPr>
        <p:txBody>
          <a:bodyPr wrap="none" rtlCol="0">
            <a:spAutoFit/>
          </a:bodyPr>
          <a:lstStyle/>
          <a:p>
            <a:r>
              <a:rPr lang="ru-RU" dirty="0" smtClean="0">
                <a:latin typeface="Georgia" pitchFamily="18" charset="0"/>
              </a:rPr>
              <a:t>Роман Мастера</a:t>
            </a:r>
            <a:endParaRPr lang="ru-RU" dirty="0">
              <a:latin typeface="Georgia" pitchFamily="18" charset="0"/>
            </a:endParaRPr>
          </a:p>
        </p:txBody>
      </p:sp>
      <p:sp>
        <p:nvSpPr>
          <p:cNvPr id="8" name="TextBox 7"/>
          <p:cNvSpPr txBox="1"/>
          <p:nvPr/>
        </p:nvSpPr>
        <p:spPr>
          <a:xfrm>
            <a:off x="1645132" y="4581128"/>
            <a:ext cx="4439036" cy="369332"/>
          </a:xfrm>
          <a:prstGeom prst="rect">
            <a:avLst/>
          </a:prstGeom>
          <a:noFill/>
        </p:spPr>
        <p:txBody>
          <a:bodyPr wrap="none" rtlCol="0">
            <a:spAutoFit/>
          </a:bodyPr>
          <a:lstStyle/>
          <a:p>
            <a:pPr marL="285750" indent="-285750">
              <a:buFont typeface="Arial" pitchFamily="34" charset="0"/>
              <a:buChar char="•"/>
            </a:pPr>
            <a:r>
              <a:rPr lang="ru-RU" dirty="0" smtClean="0">
                <a:solidFill>
                  <a:schemeClr val="bg1"/>
                </a:solidFill>
                <a:latin typeface="Georgia" pitchFamily="18" charset="0"/>
              </a:rPr>
              <a:t>Переплетение двух пластов времени</a:t>
            </a:r>
            <a:endParaRPr lang="ru-RU" dirty="0">
              <a:solidFill>
                <a:schemeClr val="bg1"/>
              </a:solidFill>
              <a:latin typeface="Georgia" pitchFamily="18" charset="0"/>
            </a:endParaRPr>
          </a:p>
        </p:txBody>
      </p:sp>
      <p:sp>
        <p:nvSpPr>
          <p:cNvPr id="9" name="Прямоугольник 8"/>
          <p:cNvSpPr/>
          <p:nvPr/>
        </p:nvSpPr>
        <p:spPr>
          <a:xfrm>
            <a:off x="683568" y="5373216"/>
            <a:ext cx="2880320" cy="79208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211960" y="5373216"/>
            <a:ext cx="2880320" cy="79208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875630" y="5584594"/>
            <a:ext cx="2449710" cy="369332"/>
          </a:xfrm>
          <a:prstGeom prst="rect">
            <a:avLst/>
          </a:prstGeom>
          <a:noFill/>
        </p:spPr>
        <p:txBody>
          <a:bodyPr wrap="none" rtlCol="0">
            <a:spAutoFit/>
          </a:bodyPr>
          <a:lstStyle/>
          <a:p>
            <a:r>
              <a:rPr lang="ru-RU" dirty="0" smtClean="0">
                <a:latin typeface="Georgia" pitchFamily="18" charset="0"/>
              </a:rPr>
              <a:t>Библейский. 1 в. н. э.</a:t>
            </a:r>
            <a:endParaRPr lang="ru-RU" dirty="0">
              <a:latin typeface="Georgia" pitchFamily="18" charset="0"/>
            </a:endParaRPr>
          </a:p>
        </p:txBody>
      </p:sp>
      <p:sp>
        <p:nvSpPr>
          <p:cNvPr id="12" name="TextBox 11"/>
          <p:cNvSpPr txBox="1"/>
          <p:nvPr/>
        </p:nvSpPr>
        <p:spPr>
          <a:xfrm>
            <a:off x="4139952" y="5446965"/>
            <a:ext cx="3114955" cy="646331"/>
          </a:xfrm>
          <a:prstGeom prst="rect">
            <a:avLst/>
          </a:prstGeom>
          <a:noFill/>
        </p:spPr>
        <p:txBody>
          <a:bodyPr wrap="none" rtlCol="0">
            <a:spAutoFit/>
          </a:bodyPr>
          <a:lstStyle/>
          <a:p>
            <a:r>
              <a:rPr lang="ru-RU" dirty="0" smtClean="0">
                <a:latin typeface="Georgia" pitchFamily="18" charset="0"/>
              </a:rPr>
              <a:t>Современность Булгакова. </a:t>
            </a:r>
          </a:p>
          <a:p>
            <a:r>
              <a:rPr lang="ru-RU" dirty="0" smtClean="0">
                <a:latin typeface="Georgia" pitchFamily="18" charset="0"/>
              </a:rPr>
              <a:t>30-е гг. </a:t>
            </a:r>
            <a:r>
              <a:rPr lang="en-US" dirty="0" smtClean="0">
                <a:latin typeface="Georgia" pitchFamily="18" charset="0"/>
              </a:rPr>
              <a:t>XX</a:t>
            </a:r>
            <a:r>
              <a:rPr lang="ru-RU" dirty="0" smtClean="0">
                <a:latin typeface="Georgia" pitchFamily="18" charset="0"/>
              </a:rPr>
              <a:t> в.</a:t>
            </a:r>
            <a:endParaRPr lang="ru-RU" dirty="0">
              <a:latin typeface="Georgia" pitchFamily="18" charset="0"/>
            </a:endParaRPr>
          </a:p>
        </p:txBody>
      </p:sp>
      <p:cxnSp>
        <p:nvCxnSpPr>
          <p:cNvPr id="14" name="Прямая со стрелкой 13"/>
          <p:cNvCxnSpPr>
            <a:stCxn id="8" idx="2"/>
          </p:cNvCxnSpPr>
          <p:nvPr/>
        </p:nvCxnSpPr>
        <p:spPr>
          <a:xfrm flipH="1">
            <a:off x="2195736" y="4950460"/>
            <a:ext cx="1656000" cy="4320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8" idx="2"/>
            <a:endCxn id="10" idx="0"/>
          </p:cNvCxnSpPr>
          <p:nvPr/>
        </p:nvCxnSpPr>
        <p:spPr>
          <a:xfrm>
            <a:off x="3864650" y="4950460"/>
            <a:ext cx="1787470" cy="42275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50424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81077"/>
            <a:ext cx="2890535"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Символы в романе</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899592" y="1124744"/>
            <a:ext cx="6696743" cy="1200329"/>
          </a:xfrm>
          <a:prstGeom prst="rect">
            <a:avLst/>
          </a:prstGeom>
          <a:noFill/>
        </p:spPr>
        <p:txBody>
          <a:bodyPr wrap="square" rtlCol="0">
            <a:spAutoFit/>
          </a:bodyPr>
          <a:lstStyle/>
          <a:p>
            <a:r>
              <a:rPr lang="ru-RU" dirty="0">
                <a:solidFill>
                  <a:schemeClr val="bg1"/>
                </a:solidFill>
                <a:latin typeface="Georgia" pitchFamily="18" charset="0"/>
              </a:rPr>
              <a:t>Символико-семантический аспект особенно важен с точки зрения постижения смысловой концепции романа, так как символы «рассыпаны» автором по всему художественному пространству произведения.</a:t>
            </a:r>
          </a:p>
        </p:txBody>
      </p:sp>
    </p:spTree>
    <p:extLst>
      <p:ext uri="{BB962C8B-B14F-4D97-AF65-F5344CB8AC3E}">
        <p14:creationId xmlns:p14="http://schemas.microsoft.com/office/powerpoint/2010/main" xmlns="" val="2605469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10998"/>
            <a:ext cx="143020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Москва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pic>
        <p:nvPicPr>
          <p:cNvPr id="1026" name="Рисунок 2" descr="C:\Documents and Settings\Admin\Рабочий стол\1690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3573016"/>
            <a:ext cx="2488779" cy="3134482"/>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3" name="TextBox 2"/>
          <p:cNvSpPr txBox="1"/>
          <p:nvPr/>
        </p:nvSpPr>
        <p:spPr>
          <a:xfrm>
            <a:off x="755576" y="1124744"/>
            <a:ext cx="4968552" cy="3416320"/>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Москва - глобальный символ романа. В.И</a:t>
            </a:r>
            <a:r>
              <a:rPr lang="ru-RU" dirty="0" smtClean="0">
                <a:solidFill>
                  <a:schemeClr val="bg1"/>
                </a:solidFill>
                <a:latin typeface="Georgia" pitchFamily="18" charset="0"/>
              </a:rPr>
              <a:t>. Немцев </a:t>
            </a:r>
            <a:r>
              <a:rPr lang="ru-RU" dirty="0">
                <a:solidFill>
                  <a:schemeClr val="bg1"/>
                </a:solidFill>
                <a:latin typeface="Georgia" pitchFamily="18" charset="0"/>
              </a:rPr>
              <a:t>называет ее «сгустком «земных» проблем, крепко привязанных к советским реалиям». В романе Булгакова Москва символизирует хаос, беспорядок, водоворот</a:t>
            </a:r>
            <a:r>
              <a:rPr lang="ru-RU" dirty="0" smtClean="0">
                <a:solidFill>
                  <a:schemeClr val="bg1"/>
                </a:solidFill>
                <a:latin typeface="Georgia" pitchFamily="18" charset="0"/>
              </a:rPr>
              <a:t>.</a:t>
            </a:r>
          </a:p>
          <a:p>
            <a:pPr marL="285750" indent="-285750">
              <a:buFont typeface="Arial" pitchFamily="34" charset="0"/>
              <a:buChar char="•"/>
            </a:pPr>
            <a:r>
              <a:rPr lang="ru-RU" dirty="0">
                <a:solidFill>
                  <a:schemeClr val="bg1"/>
                </a:solidFill>
                <a:latin typeface="Georgia" pitchFamily="18" charset="0"/>
              </a:rPr>
              <a:t>О фетишизме москвичей говорит </a:t>
            </a:r>
            <a:r>
              <a:rPr lang="ru-RU" dirty="0" smtClean="0">
                <a:solidFill>
                  <a:schemeClr val="bg1"/>
                </a:solidFill>
                <a:latin typeface="Georgia" pitchFamily="18" charset="0"/>
              </a:rPr>
              <a:t>         В.Г. </a:t>
            </a:r>
            <a:r>
              <a:rPr lang="ru-RU" dirty="0" err="1" smtClean="0">
                <a:solidFill>
                  <a:schemeClr val="bg1"/>
                </a:solidFill>
                <a:latin typeface="Georgia" pitchFamily="18" charset="0"/>
              </a:rPr>
              <a:t>Маранцман</a:t>
            </a:r>
            <a:r>
              <a:rPr lang="ru-RU" dirty="0">
                <a:solidFill>
                  <a:schemeClr val="bg1"/>
                </a:solidFill>
                <a:latin typeface="Georgia" pitchFamily="18" charset="0"/>
              </a:rPr>
              <a:t>: «В романе коммунистическая Москва представлена как шаг назад от христианства, возвращение к культу вещей и бесов, духов и призраков» </a:t>
            </a:r>
            <a:r>
              <a:rPr lang="ru-RU" dirty="0" smtClean="0">
                <a:solidFill>
                  <a:schemeClr val="bg1"/>
                </a:solidFill>
                <a:latin typeface="Georgia" pitchFamily="18" charset="0"/>
              </a:rPr>
              <a:t>.</a:t>
            </a:r>
            <a:endParaRPr lang="ru-RU" dirty="0">
              <a:solidFill>
                <a:schemeClr val="bg1"/>
              </a:solidFill>
              <a:latin typeface="Georgia" pitchFamily="18" charset="0"/>
            </a:endParaRPr>
          </a:p>
        </p:txBody>
      </p:sp>
    </p:spTree>
    <p:extLst>
      <p:ext uri="{BB962C8B-B14F-4D97-AF65-F5344CB8AC3E}">
        <p14:creationId xmlns:p14="http://schemas.microsoft.com/office/powerpoint/2010/main" xmlns="" val="2520465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1548822"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Зеркало</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pic>
        <p:nvPicPr>
          <p:cNvPr id="2050" name="Рисунок 2" descr="C:\Documents and Settings\Admin\Рабочий стол\Mirror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49" y="3789040"/>
            <a:ext cx="2444403" cy="2904241"/>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3" name="TextBox 2"/>
          <p:cNvSpPr txBox="1"/>
          <p:nvPr/>
        </p:nvSpPr>
        <p:spPr>
          <a:xfrm>
            <a:off x="1115616" y="1196752"/>
            <a:ext cx="5328592" cy="3970318"/>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Зеркало не только отражает действительность, но и является переходом в иное измерение, в пространство, где миражи предстают повседневной реальностью.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«Прямо </a:t>
            </a:r>
            <a:r>
              <a:rPr lang="ru-RU" dirty="0">
                <a:solidFill>
                  <a:schemeClr val="bg1"/>
                </a:solidFill>
                <a:latin typeface="Georgia" pitchFamily="18" charset="0"/>
              </a:rPr>
              <a:t>из зеркала» в квартире №50 вышли </a:t>
            </a:r>
            <a:r>
              <a:rPr lang="ru-RU" dirty="0" err="1">
                <a:solidFill>
                  <a:schemeClr val="bg1"/>
                </a:solidFill>
                <a:latin typeface="Georgia" pitchFamily="18" charset="0"/>
              </a:rPr>
              <a:t>Коровьев</a:t>
            </a:r>
            <a:r>
              <a:rPr lang="ru-RU" dirty="0">
                <a:solidFill>
                  <a:schemeClr val="bg1"/>
                </a:solidFill>
                <a:latin typeface="Georgia" pitchFamily="18" charset="0"/>
              </a:rPr>
              <a:t>, Бегемот и Азазелло; сделав несколько втираний волшебного крема, «Маргарита глянула в зеркало.... закрыла глаза, потом глянула еще раз и буйно расхохоталась</a:t>
            </a:r>
            <a:r>
              <a:rPr lang="ru-RU" dirty="0" smtClean="0">
                <a:solidFill>
                  <a:schemeClr val="bg1"/>
                </a:solidFill>
                <a:latin typeface="Georgia" pitchFamily="18" charset="0"/>
              </a:rPr>
              <a:t>.»</a:t>
            </a:r>
            <a:endParaRPr lang="ru-RU" dirty="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Зеркало </a:t>
            </a:r>
            <a:r>
              <a:rPr lang="ru-RU" dirty="0">
                <a:solidFill>
                  <a:schemeClr val="bg1"/>
                </a:solidFill>
                <a:latin typeface="Georgia" pitchFamily="18" charset="0"/>
              </a:rPr>
              <a:t>- символ, указывающий на универсальность устройства мира как особой системы отражения. </a:t>
            </a:r>
          </a:p>
        </p:txBody>
      </p:sp>
    </p:spTree>
    <p:extLst>
      <p:ext uri="{BB962C8B-B14F-4D97-AF65-F5344CB8AC3E}">
        <p14:creationId xmlns:p14="http://schemas.microsoft.com/office/powerpoint/2010/main" xmlns="" val="528887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11453"/>
            <a:ext cx="341632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Потерянная голова</a:t>
            </a:r>
          </a:p>
        </p:txBody>
      </p:sp>
      <p:sp>
        <p:nvSpPr>
          <p:cNvPr id="3" name="TextBox 2"/>
          <p:cNvSpPr txBox="1"/>
          <p:nvPr/>
        </p:nvSpPr>
        <p:spPr>
          <a:xfrm>
            <a:off x="683568" y="1124744"/>
            <a:ext cx="6048672" cy="3416320"/>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В романе распространена символика головной боли. Головная боль Пилата - знак раскола, дисгармонии, символ тоски по нравственному ориентиру.  </a:t>
            </a:r>
          </a:p>
          <a:p>
            <a:pPr marL="285750" indent="-285750">
              <a:buFont typeface="Arial" pitchFamily="34" charset="0"/>
              <a:buChar char="•"/>
            </a:pPr>
            <a:r>
              <a:rPr lang="ru-RU" dirty="0" smtClean="0">
                <a:solidFill>
                  <a:schemeClr val="bg1"/>
                </a:solidFill>
                <a:latin typeface="Georgia" pitchFamily="18" charset="0"/>
              </a:rPr>
              <a:t>Сатирической </a:t>
            </a:r>
            <a:r>
              <a:rPr lang="ru-RU" dirty="0">
                <a:solidFill>
                  <a:schemeClr val="bg1"/>
                </a:solidFill>
                <a:latin typeface="Georgia" pitchFamily="18" charset="0"/>
              </a:rPr>
              <a:t>символикой наполнен мотив «отрезанной головы» Берлиоза. </a:t>
            </a:r>
            <a:r>
              <a:rPr lang="ru-RU" dirty="0" smtClean="0">
                <a:solidFill>
                  <a:schemeClr val="bg1"/>
                </a:solidFill>
                <a:latin typeface="Georgia" pitchFamily="18" charset="0"/>
              </a:rPr>
              <a:t>В.Турбин увидел </a:t>
            </a:r>
            <a:r>
              <a:rPr lang="ru-RU" dirty="0">
                <a:solidFill>
                  <a:schemeClr val="bg1"/>
                </a:solidFill>
                <a:latin typeface="Georgia" pitchFamily="18" charset="0"/>
              </a:rPr>
              <a:t>в этом пародию на евангельский мотив усекновения головы Иоанна, предтечи Иисуса Христа: он «возвещал пришествие сына Божия, хотя оно только начало совершаться», а Берлиоз «отвергал его пришествие, хотя оно давным-давно свершилось». </a:t>
            </a:r>
          </a:p>
        </p:txBody>
      </p:sp>
      <p:pic>
        <p:nvPicPr>
          <p:cNvPr id="3074" name="Рисунок 2" descr="C:\Documents and Settings\Admin\Рабочий стол\difoyad_6_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3495675"/>
            <a:ext cx="2381250" cy="33623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27538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89855"/>
            <a:ext cx="1412566"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Солнце</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sp>
        <p:nvSpPr>
          <p:cNvPr id="3" name="TextBox 2"/>
          <p:cNvSpPr txBox="1"/>
          <p:nvPr/>
        </p:nvSpPr>
        <p:spPr>
          <a:xfrm>
            <a:off x="899592" y="1052736"/>
            <a:ext cx="5256583" cy="3970318"/>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В христианском мире солнце означает воскресение и бессмертие. Именно бессмертие </a:t>
            </a:r>
            <a:r>
              <a:rPr lang="ru-RU" dirty="0" err="1">
                <a:solidFill>
                  <a:schemeClr val="bg1"/>
                </a:solidFill>
                <a:latin typeface="Georgia" pitchFamily="18" charset="0"/>
              </a:rPr>
              <a:t>Иешуа</a:t>
            </a:r>
            <a:r>
              <a:rPr lang="ru-RU" dirty="0">
                <a:solidFill>
                  <a:schemeClr val="bg1"/>
                </a:solidFill>
                <a:latin typeface="Georgia" pitchFamily="18" charset="0"/>
              </a:rPr>
              <a:t> символизирует беспощадное солнце в </a:t>
            </a:r>
            <a:r>
              <a:rPr lang="ru-RU" dirty="0" err="1">
                <a:solidFill>
                  <a:schemeClr val="bg1"/>
                </a:solidFill>
                <a:latin typeface="Georgia" pitchFamily="18" charset="0"/>
              </a:rPr>
              <a:t>ершалаимских</a:t>
            </a:r>
            <a:r>
              <a:rPr lang="ru-RU" dirty="0">
                <a:solidFill>
                  <a:schemeClr val="bg1"/>
                </a:solidFill>
                <a:latin typeface="Georgia" pitchFamily="18" charset="0"/>
              </a:rPr>
              <a:t> главах. </a:t>
            </a:r>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В </a:t>
            </a:r>
            <a:r>
              <a:rPr lang="ru-RU" dirty="0">
                <a:solidFill>
                  <a:schemeClr val="bg1"/>
                </a:solidFill>
                <a:latin typeface="Georgia" pitchFamily="18" charset="0"/>
              </a:rPr>
              <a:t>московских же </a:t>
            </a:r>
            <a:r>
              <a:rPr lang="ru-RU" dirty="0" smtClean="0">
                <a:solidFill>
                  <a:schemeClr val="bg1"/>
                </a:solidFill>
                <a:latin typeface="Georgia" pitchFamily="18" charset="0"/>
              </a:rPr>
              <a:t>оно </a:t>
            </a:r>
            <a:r>
              <a:rPr lang="ru-RU" dirty="0">
                <a:solidFill>
                  <a:schemeClr val="bg1"/>
                </a:solidFill>
                <a:latin typeface="Georgia" pitchFamily="18" charset="0"/>
              </a:rPr>
              <a:t>является толчком к пути Берлиоза в бесславное небытие</a:t>
            </a:r>
            <a:r>
              <a:rPr lang="ru-RU" dirty="0" smtClean="0">
                <a:solidFill>
                  <a:schemeClr val="bg1"/>
                </a:solidFill>
                <a:latin typeface="Georgia" pitchFamily="18" charset="0"/>
              </a:rPr>
              <a:t>.</a:t>
            </a:r>
          </a:p>
          <a:p>
            <a:pPr marL="285750" indent="-285750">
              <a:buFont typeface="Arial" pitchFamily="34" charset="0"/>
              <a:buChar char="•"/>
            </a:pPr>
            <a:r>
              <a:rPr lang="ru-RU" dirty="0" smtClean="0">
                <a:solidFill>
                  <a:schemeClr val="bg1"/>
                </a:solidFill>
                <a:latin typeface="Georgia" pitchFamily="18" charset="0"/>
              </a:rPr>
              <a:t>С </a:t>
            </a:r>
            <a:r>
              <a:rPr lang="ru-RU" dirty="0">
                <a:solidFill>
                  <a:schemeClr val="bg1"/>
                </a:solidFill>
                <a:latin typeface="Georgia" pitchFamily="18" charset="0"/>
              </a:rPr>
              <a:t>символикой солнца связан возраст </a:t>
            </a:r>
            <a:r>
              <a:rPr lang="ru-RU" dirty="0" err="1">
                <a:solidFill>
                  <a:schemeClr val="bg1"/>
                </a:solidFill>
                <a:latin typeface="Georgia" pitchFamily="18" charset="0"/>
              </a:rPr>
              <a:t>Иешуа</a:t>
            </a:r>
            <a:r>
              <a:rPr lang="ru-RU" dirty="0">
                <a:solidFill>
                  <a:schemeClr val="bg1"/>
                </a:solidFill>
                <a:latin typeface="Georgia" pitchFamily="18" charset="0"/>
              </a:rPr>
              <a:t> – «человека лет двадцати семи». В пасхальных таблицах встречается такой термин, как «круг солнца». </a:t>
            </a:r>
            <a:r>
              <a:rPr lang="ru-RU" dirty="0" smtClean="0">
                <a:solidFill>
                  <a:schemeClr val="bg1"/>
                </a:solidFill>
                <a:latin typeface="Georgia" pitchFamily="18" charset="0"/>
              </a:rPr>
              <a:t>Круг </a:t>
            </a:r>
            <a:r>
              <a:rPr lang="ru-RU" dirty="0">
                <a:solidFill>
                  <a:schemeClr val="bg1"/>
                </a:solidFill>
                <a:latin typeface="Georgia" pitchFamily="18" charset="0"/>
              </a:rPr>
              <a:t>в двадцать восемь лет </a:t>
            </a:r>
            <a:r>
              <a:rPr lang="ru-RU" dirty="0" smtClean="0">
                <a:solidFill>
                  <a:schemeClr val="bg1"/>
                </a:solidFill>
                <a:latin typeface="Georgia" pitchFamily="18" charset="0"/>
              </a:rPr>
              <a:t>и называется </a:t>
            </a:r>
            <a:r>
              <a:rPr lang="ru-RU" dirty="0">
                <a:solidFill>
                  <a:schemeClr val="bg1"/>
                </a:solidFill>
                <a:latin typeface="Georgia" pitchFamily="18" charset="0"/>
              </a:rPr>
              <a:t>кругом солнца. Появление </a:t>
            </a:r>
            <a:r>
              <a:rPr lang="ru-RU" dirty="0" err="1">
                <a:solidFill>
                  <a:schemeClr val="bg1"/>
                </a:solidFill>
                <a:latin typeface="Georgia" pitchFamily="18" charset="0"/>
              </a:rPr>
              <a:t>Иешуа</a:t>
            </a:r>
            <a:r>
              <a:rPr lang="ru-RU" dirty="0">
                <a:solidFill>
                  <a:schemeClr val="bg1"/>
                </a:solidFill>
                <a:latin typeface="Georgia" pitchFamily="18" charset="0"/>
              </a:rPr>
              <a:t> знаменует скорое возвращение на круги своя.</a:t>
            </a:r>
          </a:p>
        </p:txBody>
      </p:sp>
      <p:pic>
        <p:nvPicPr>
          <p:cNvPr id="4100" name="Рисунок 4" descr="http://thumbs.dreamstime.com/thumblarge_302/12195840141p0vZ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116775"/>
            <a:ext cx="2771800" cy="2737153"/>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424987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36" y="340039"/>
            <a:ext cx="1015021"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Луна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sp>
        <p:nvSpPr>
          <p:cNvPr id="3" name="TextBox 2"/>
          <p:cNvSpPr txBox="1"/>
          <p:nvPr/>
        </p:nvSpPr>
        <p:spPr>
          <a:xfrm>
            <a:off x="971600" y="1124744"/>
            <a:ext cx="4475774" cy="2308324"/>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Луна - символ времени (счет по лунам) и вечности. В романе Булгакова она также стала символом связи времен и пространств. Лунная дорога, которую видит во сне прокуратор и которую дарует ему Мастер - мост между небом и землей, грехом и искуплением. </a:t>
            </a:r>
          </a:p>
        </p:txBody>
      </p:sp>
      <p:pic>
        <p:nvPicPr>
          <p:cNvPr id="5122" name="Рисунок 2" descr="C:\Documents and Settings\Admin\Рабочий стол\album_pi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4947" y="4437112"/>
            <a:ext cx="3203651" cy="2402738"/>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1268279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231666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Треугольник</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sp>
        <p:nvSpPr>
          <p:cNvPr id="3" name="TextBox 2"/>
          <p:cNvSpPr txBox="1"/>
          <p:nvPr/>
        </p:nvSpPr>
        <p:spPr>
          <a:xfrm>
            <a:off x="1187624" y="1196753"/>
            <a:ext cx="5256584" cy="1200329"/>
          </a:xfrm>
          <a:prstGeom prst="rect">
            <a:avLst/>
          </a:prstGeom>
          <a:noFill/>
        </p:spPr>
        <p:txBody>
          <a:bodyPr wrap="square" rtlCol="0">
            <a:spAutoFit/>
          </a:bodyPr>
          <a:lstStyle/>
          <a:p>
            <a:r>
              <a:rPr lang="ru-RU" i="1" dirty="0">
                <a:solidFill>
                  <a:schemeClr val="bg1"/>
                </a:solidFill>
                <a:latin typeface="Georgia" pitchFamily="18" charset="0"/>
              </a:rPr>
              <a:t>«</a:t>
            </a:r>
            <a:r>
              <a:rPr lang="ru-RU" i="1" dirty="0" smtClean="0">
                <a:solidFill>
                  <a:schemeClr val="bg1"/>
                </a:solidFill>
                <a:latin typeface="Georgia" pitchFamily="18" charset="0"/>
              </a:rPr>
              <a:t>Он </a:t>
            </a:r>
            <a:r>
              <a:rPr lang="en-US" i="1" dirty="0">
                <a:solidFill>
                  <a:schemeClr val="bg1"/>
                </a:solidFill>
                <a:latin typeface="Georgia" pitchFamily="18" charset="0"/>
              </a:rPr>
              <a:t>[</a:t>
            </a:r>
            <a:r>
              <a:rPr lang="ru-RU" i="1" dirty="0" smtClean="0">
                <a:solidFill>
                  <a:schemeClr val="bg1"/>
                </a:solidFill>
                <a:latin typeface="Georgia" pitchFamily="18" charset="0"/>
              </a:rPr>
              <a:t>портсигар </a:t>
            </a:r>
            <a:r>
              <a:rPr lang="ru-RU" i="1" dirty="0" err="1" smtClean="0">
                <a:solidFill>
                  <a:schemeClr val="bg1"/>
                </a:solidFill>
                <a:latin typeface="Georgia" pitchFamily="18" charset="0"/>
              </a:rPr>
              <a:t>Воланда</a:t>
            </a:r>
            <a:r>
              <a:rPr lang="en-US" i="1" dirty="0" smtClean="0">
                <a:solidFill>
                  <a:schemeClr val="bg1"/>
                </a:solidFill>
                <a:latin typeface="Georgia" pitchFamily="18" charset="0"/>
              </a:rPr>
              <a:t>]</a:t>
            </a:r>
            <a:r>
              <a:rPr lang="ru-RU" i="1" dirty="0" smtClean="0">
                <a:solidFill>
                  <a:schemeClr val="bg1"/>
                </a:solidFill>
                <a:latin typeface="Georgia" pitchFamily="18" charset="0"/>
              </a:rPr>
              <a:t> </a:t>
            </a:r>
            <a:r>
              <a:rPr lang="ru-RU" i="1" dirty="0">
                <a:solidFill>
                  <a:schemeClr val="bg1"/>
                </a:solidFill>
                <a:latin typeface="Georgia" pitchFamily="18" charset="0"/>
              </a:rPr>
              <a:t>был громадных размеров, червонного золота, и на крышке его при открывании сверкнул синим и белым огнем бриллиантовый треугольник.» </a:t>
            </a:r>
          </a:p>
        </p:txBody>
      </p:sp>
      <p:sp>
        <p:nvSpPr>
          <p:cNvPr id="4" name="TextBox 3"/>
          <p:cNvSpPr txBox="1"/>
          <p:nvPr/>
        </p:nvSpPr>
        <p:spPr>
          <a:xfrm>
            <a:off x="1331641" y="2924944"/>
            <a:ext cx="4392488" cy="1477328"/>
          </a:xfrm>
          <a:prstGeom prst="rect">
            <a:avLst/>
          </a:prstGeom>
          <a:noFill/>
        </p:spPr>
        <p:txBody>
          <a:bodyPr wrap="square" rtlCol="0">
            <a:spAutoFit/>
          </a:bodyPr>
          <a:lstStyle/>
          <a:p>
            <a:pPr marL="285750" indent="-285750">
              <a:buFont typeface="Arial" pitchFamily="34" charset="0"/>
              <a:buChar char="•"/>
            </a:pPr>
            <a:r>
              <a:rPr lang="ru-RU" dirty="0">
                <a:solidFill>
                  <a:schemeClr val="bg1"/>
                </a:solidFill>
                <a:latin typeface="Georgia" pitchFamily="18" charset="0"/>
              </a:rPr>
              <a:t>В масонской символике это Всевидящее око Бога, Л.М</a:t>
            </a:r>
            <a:r>
              <a:rPr lang="ru-RU" dirty="0" smtClean="0">
                <a:solidFill>
                  <a:schemeClr val="bg1"/>
                </a:solidFill>
                <a:latin typeface="Georgia" pitchFamily="18" charset="0"/>
              </a:rPr>
              <a:t>. Яновская </a:t>
            </a:r>
            <a:r>
              <a:rPr lang="ru-RU" dirty="0">
                <a:solidFill>
                  <a:schemeClr val="bg1"/>
                </a:solidFill>
                <a:latin typeface="Georgia" pitchFamily="18" charset="0"/>
              </a:rPr>
              <a:t>в работе «Треугольник </a:t>
            </a:r>
            <a:r>
              <a:rPr lang="ru-RU" dirty="0" err="1">
                <a:solidFill>
                  <a:schemeClr val="bg1"/>
                </a:solidFill>
                <a:latin typeface="Georgia" pitchFamily="18" charset="0"/>
              </a:rPr>
              <a:t>Воланда</a:t>
            </a:r>
            <a:r>
              <a:rPr lang="ru-RU" dirty="0">
                <a:solidFill>
                  <a:schemeClr val="bg1"/>
                </a:solidFill>
                <a:latin typeface="Georgia" pitchFamily="18" charset="0"/>
              </a:rPr>
              <a:t>» допускает мысль, что это начальная буква слова «дьявол».</a:t>
            </a:r>
          </a:p>
        </p:txBody>
      </p:sp>
      <p:pic>
        <p:nvPicPr>
          <p:cNvPr id="6146" name="Рисунок 2" descr="C:\Documents and Settings\Admin\Рабочий стол\2716_Crystal_001_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32218" y="4491781"/>
            <a:ext cx="2095500" cy="23336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2650523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14734"/>
            <a:ext cx="2589170"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Система образов</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683568" y="1124744"/>
            <a:ext cx="5024132" cy="369332"/>
          </a:xfrm>
          <a:prstGeom prst="rect">
            <a:avLst/>
          </a:prstGeom>
          <a:noFill/>
        </p:spPr>
        <p:txBody>
          <a:bodyPr wrap="none" rtlCol="0">
            <a:spAutoFit/>
          </a:bodyPr>
          <a:lstStyle/>
          <a:p>
            <a:r>
              <a:rPr lang="ru-RU" dirty="0" smtClean="0">
                <a:solidFill>
                  <a:schemeClr val="bg1"/>
                </a:solidFill>
                <a:latin typeface="Georgia" pitchFamily="18" charset="0"/>
              </a:rPr>
              <a:t>Определяется сюжетными линиями романа.</a:t>
            </a:r>
            <a:endParaRPr lang="ru-RU" dirty="0">
              <a:solidFill>
                <a:schemeClr val="bg1"/>
              </a:solidFill>
              <a:latin typeface="Georgia" pitchFamily="18" charset="0"/>
            </a:endParaRPr>
          </a:p>
        </p:txBody>
      </p:sp>
      <p:graphicFrame>
        <p:nvGraphicFramePr>
          <p:cNvPr id="4" name="Схема 3"/>
          <p:cNvGraphicFramePr/>
          <p:nvPr>
            <p:extLst>
              <p:ext uri="{D42A27DB-BD31-4B8C-83A1-F6EECF244321}">
                <p14:modId xmlns:p14="http://schemas.microsoft.com/office/powerpoint/2010/main" xmlns="" val="3953366820"/>
              </p:ext>
            </p:extLst>
          </p:nvPr>
        </p:nvGraphicFramePr>
        <p:xfrm>
          <a:off x="1547664"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45052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Мастер"/>
          <p:cNvPicPr>
            <a:picLocks noChangeAspect="1" noChangeArrowheads="1"/>
          </p:cNvPicPr>
          <p:nvPr/>
        </p:nvPicPr>
        <p:blipFill>
          <a:blip r:embed="rId2" cstate="print"/>
          <a:srcRect/>
          <a:stretch>
            <a:fillRect/>
          </a:stretch>
        </p:blipFill>
        <p:spPr bwMode="auto">
          <a:xfrm>
            <a:off x="5577363" y="0"/>
            <a:ext cx="3566637" cy="5301208"/>
          </a:xfrm>
          <a:prstGeom prst="rect">
            <a:avLst/>
          </a:prstGeom>
          <a:noFill/>
        </p:spPr>
      </p:pic>
      <p:sp>
        <p:nvSpPr>
          <p:cNvPr id="3" name="TextBox 2"/>
          <p:cNvSpPr txBox="1"/>
          <p:nvPr/>
        </p:nvSpPr>
        <p:spPr>
          <a:xfrm>
            <a:off x="251520" y="116632"/>
            <a:ext cx="1234633"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Мастер</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4" name="TextBox 3"/>
          <p:cNvSpPr txBox="1"/>
          <p:nvPr/>
        </p:nvSpPr>
        <p:spPr>
          <a:xfrm>
            <a:off x="-36511" y="679679"/>
            <a:ext cx="5832647" cy="6186309"/>
          </a:xfrm>
          <a:prstGeom prst="rect">
            <a:avLst/>
          </a:prstGeom>
          <a:noFill/>
        </p:spPr>
        <p:txBody>
          <a:bodyPr wrap="square" rtlCol="0">
            <a:spAutoFit/>
          </a:bodyPr>
          <a:lstStyle/>
          <a:p>
            <a:r>
              <a:rPr lang="ru-RU" dirty="0" smtClean="0">
                <a:solidFill>
                  <a:schemeClr val="bg1"/>
                </a:solidFill>
                <a:latin typeface="Georgia" pitchFamily="18" charset="0"/>
              </a:rPr>
              <a:t>Историк</a:t>
            </a:r>
            <a:r>
              <a:rPr lang="ru-RU" dirty="0">
                <a:solidFill>
                  <a:schemeClr val="bg1"/>
                </a:solidFill>
                <a:latin typeface="Georgia" pitchFamily="18" charset="0"/>
              </a:rPr>
              <a:t>, сделавшийся писателем.</a:t>
            </a:r>
            <a:br>
              <a:rPr lang="ru-RU" dirty="0">
                <a:solidFill>
                  <a:schemeClr val="bg1"/>
                </a:solidFill>
                <a:latin typeface="Georgia" pitchFamily="18" charset="0"/>
              </a:rPr>
            </a:br>
            <a:r>
              <a:rPr lang="ru-RU" dirty="0">
                <a:solidFill>
                  <a:schemeClr val="bg1"/>
                </a:solidFill>
                <a:latin typeface="Georgia" pitchFamily="18" charset="0"/>
              </a:rPr>
              <a:t>Мастер - во многом автобиографический герой. Его возраст в момент действия романа ("человек примерно лет тридцати восьми" предстает в лечебнице перед Иваном Бездомным) - это в точности возраст Булгакова в мае 1929 г. (38 лет ему исполнилось 15-го числа, через 10 дней после того, как Мастер и его возлюбленная покинули Москву). </a:t>
            </a:r>
            <a:br>
              <a:rPr lang="ru-RU" dirty="0">
                <a:solidFill>
                  <a:schemeClr val="bg1"/>
                </a:solidFill>
                <a:latin typeface="Georgia" pitchFamily="18" charset="0"/>
              </a:rPr>
            </a:br>
            <a:r>
              <a:rPr lang="ru-RU" dirty="0">
                <a:solidFill>
                  <a:schemeClr val="bg1"/>
                </a:solidFill>
                <a:latin typeface="Georgia" pitchFamily="18" charset="0"/>
              </a:rPr>
              <a:t>Писатель передал персонажу и любовь к третьей жене, Е. С. Булгаковой, прототипу Маргариты. После запрета "Бега" в 1929 г. Булгаков оказался в таком же безысходном положении, как и Мастер, когда все пьесы были запрещены, а прозаические произведения не принимались в печать. В романе он заставил автобиографического героя искать убежища в психиатрической лечебнице, сам же в жизни нашел выход в письме к И. В. Сталину. </a:t>
            </a:r>
            <a:br>
              <a:rPr lang="ru-RU" dirty="0">
                <a:solidFill>
                  <a:schemeClr val="bg1"/>
                </a:solidFill>
                <a:latin typeface="Georgia" pitchFamily="18" charset="0"/>
              </a:rPr>
            </a:br>
            <a:r>
              <a:rPr lang="ru-RU" dirty="0">
                <a:solidFill>
                  <a:schemeClr val="bg1"/>
                </a:solidFill>
                <a:latin typeface="Georgia" pitchFamily="18" charset="0"/>
              </a:rPr>
              <a:t>Последний приют Мастера создан не божьей, а дьявольской рукою, хотя </a:t>
            </a:r>
            <a:r>
              <a:rPr lang="ru-RU" dirty="0" err="1">
                <a:solidFill>
                  <a:schemeClr val="bg1"/>
                </a:solidFill>
                <a:latin typeface="Georgia" pitchFamily="18" charset="0"/>
              </a:rPr>
              <a:t>Воланд</a:t>
            </a:r>
            <a:r>
              <a:rPr lang="ru-RU" dirty="0">
                <a:solidFill>
                  <a:schemeClr val="bg1"/>
                </a:solidFill>
                <a:latin typeface="Georgia" pitchFamily="18" charset="0"/>
              </a:rPr>
              <a:t> и действует по поручению </a:t>
            </a:r>
            <a:r>
              <a:rPr lang="ru-RU" dirty="0" err="1">
                <a:solidFill>
                  <a:schemeClr val="bg1"/>
                </a:solidFill>
                <a:latin typeface="Georgia" pitchFamily="18" charset="0"/>
              </a:rPr>
              <a:t>Иешуа</a:t>
            </a:r>
            <a:r>
              <a:rPr lang="ru-RU" dirty="0">
                <a:solidFill>
                  <a:schemeClr val="bg1"/>
                </a:solidFill>
                <a:latin typeface="Georgia" pitchFamily="18" charset="0"/>
              </a:rPr>
              <a:t> Га-</a:t>
            </a:r>
            <a:r>
              <a:rPr lang="ru-RU" dirty="0" err="1">
                <a:solidFill>
                  <a:schemeClr val="bg1"/>
                </a:solidFill>
                <a:latin typeface="Georgia" pitchFamily="18" charset="0"/>
              </a:rPr>
              <a:t>Ноцри</a:t>
            </a:r>
            <a:r>
              <a:rPr lang="ru-RU" dirty="0">
                <a:solidFill>
                  <a:schemeClr val="bg1"/>
                </a:solidFill>
                <a:latin typeface="Georgia" pitchFamily="18" charset="0"/>
              </a:rPr>
              <a:t>. Мастер в своем произведении истину, по его собственным словам, "угадал", а не познал.</a:t>
            </a:r>
          </a:p>
        </p:txBody>
      </p:sp>
      <p:sp>
        <p:nvSpPr>
          <p:cNvPr id="5" name="TextBox 4"/>
          <p:cNvSpPr txBox="1"/>
          <p:nvPr/>
        </p:nvSpPr>
        <p:spPr>
          <a:xfrm>
            <a:off x="5643570" y="5643578"/>
            <a:ext cx="3500430" cy="642942"/>
          </a:xfrm>
          <a:prstGeom prst="rect">
            <a:avLst/>
          </a:prstGeom>
          <a:noFill/>
        </p:spPr>
        <p:txBody>
          <a:bodyPr wrap="square" rtlCol="0">
            <a:spAutoFit/>
          </a:bodyPr>
          <a:lstStyle/>
          <a:p>
            <a:r>
              <a:rPr lang="ru-RU" dirty="0" smtClean="0">
                <a:hlinkClick r:id="rId3" action="ppaction://hlinkfile"/>
              </a:rPr>
              <a:t>Мастер и Маргарита </a:t>
            </a:r>
            <a:r>
              <a:rPr lang="ru-RU" dirty="0" err="1" smtClean="0">
                <a:hlinkClick r:id="rId3" action="ppaction://hlinkfile"/>
              </a:rPr>
              <a:t>Episode</a:t>
            </a:r>
            <a:r>
              <a:rPr lang="ru-RU" dirty="0" smtClean="0">
                <a:hlinkClick r:id="rId3" action="ppaction://hlinkfile"/>
              </a:rPr>
              <a:t> 4 </a:t>
            </a:r>
            <a:r>
              <a:rPr lang="ru-RU" dirty="0" err="1" smtClean="0">
                <a:hlinkClick r:id="rId3" action="ppaction://hlinkfile"/>
              </a:rPr>
              <a:t>4-5.avi</a:t>
            </a:r>
            <a:endParaRPr lang="ru-RU" dirty="0"/>
          </a:p>
        </p:txBody>
      </p:sp>
    </p:spTree>
    <p:extLst>
      <p:ext uri="{BB962C8B-B14F-4D97-AF65-F5344CB8AC3E}">
        <p14:creationId xmlns:p14="http://schemas.microsoft.com/office/powerpoint/2010/main" xmlns="" val="261092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64856"/>
            <a:ext cx="4968552" cy="830997"/>
          </a:xfrm>
          <a:prstGeom prst="rect">
            <a:avLst/>
          </a:prstGeom>
          <a:noFill/>
        </p:spPr>
        <p:txBody>
          <a:bodyPr wrap="squar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Творческая история романа «Мастер и Маргарита»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467544" y="1309936"/>
            <a:ext cx="7416824" cy="4247317"/>
          </a:xfrm>
          <a:prstGeom prst="rect">
            <a:avLst/>
          </a:prstGeom>
          <a:noFill/>
        </p:spPr>
        <p:txBody>
          <a:bodyPr wrap="square" rtlCol="0">
            <a:spAutoFit/>
          </a:bodyPr>
          <a:lstStyle/>
          <a:p>
            <a:r>
              <a:rPr lang="ru-RU" b="1" u="sng" dirty="0" smtClean="0">
                <a:solidFill>
                  <a:schemeClr val="bg1"/>
                </a:solidFill>
                <a:effectLst>
                  <a:outerShdw blurRad="38100" dist="38100" dir="2700000" algn="tl">
                    <a:srgbClr val="000000">
                      <a:alpha val="43137"/>
                    </a:srgbClr>
                  </a:outerShdw>
                </a:effectLst>
                <a:latin typeface="Georgia" pitchFamily="18" charset="0"/>
              </a:rPr>
              <a:t>Первая редакция</a:t>
            </a:r>
          </a:p>
          <a:p>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Время начала работы над «Мастером и Маргаритой» Булгаков в разных рукописях датировал то 1928, то 1929 годом. </a:t>
            </a:r>
          </a:p>
          <a:p>
            <a:pPr marL="285750" indent="-285750">
              <a:buFont typeface="Arial" pitchFamily="34" charset="0"/>
              <a:buChar char="•"/>
            </a:pPr>
            <a:r>
              <a:rPr lang="ru-RU" dirty="0" smtClean="0">
                <a:solidFill>
                  <a:schemeClr val="bg1"/>
                </a:solidFill>
                <a:latin typeface="Georgia" pitchFamily="18" charset="0"/>
              </a:rPr>
              <a:t>Варианты названий: «Чёрный маг», «Копыто инженера», «Жонглёр с копытом», «Сын В.», «Гастроль». </a:t>
            </a:r>
          </a:p>
          <a:p>
            <a:pPr marL="285750" indent="-285750">
              <a:buFont typeface="Arial" pitchFamily="34" charset="0"/>
              <a:buChar char="•"/>
            </a:pPr>
            <a:r>
              <a:rPr lang="ru-RU" dirty="0" smtClean="0">
                <a:solidFill>
                  <a:schemeClr val="bg1"/>
                </a:solidFill>
                <a:latin typeface="Georgia" pitchFamily="18" charset="0"/>
              </a:rPr>
              <a:t>Первая редакция была уничтожена автором 18 марта 1930 года после получения известия о запрете пьесы «Кабала святош». </a:t>
            </a:r>
          </a:p>
          <a:p>
            <a:endParaRPr lang="ru-RU" dirty="0" smtClean="0">
              <a:solidFill>
                <a:schemeClr val="bg1"/>
              </a:solidFill>
              <a:latin typeface="Georgia" pitchFamily="18" charset="0"/>
            </a:endParaRPr>
          </a:p>
          <a:p>
            <a:endParaRPr lang="ru-RU" dirty="0">
              <a:solidFill>
                <a:schemeClr val="bg1"/>
              </a:solidFill>
              <a:latin typeface="Georgia" pitchFamily="18" charset="0"/>
            </a:endParaRPr>
          </a:p>
          <a:p>
            <a:r>
              <a:rPr lang="ru-RU" dirty="0" smtClean="0">
                <a:solidFill>
                  <a:schemeClr val="bg1"/>
                </a:solidFill>
                <a:latin typeface="Georgia" pitchFamily="18" charset="0"/>
              </a:rPr>
              <a:t>Работа над «Мастером и Маргаритой» возобновилась в 1931 году. К роману были сделаны черновые наброски, причём здесь уже фигурировали Маргарита и её тогда безымянный спутник — будущий Мастер, а </a:t>
            </a:r>
            <a:r>
              <a:rPr lang="ru-RU" dirty="0" err="1" smtClean="0">
                <a:solidFill>
                  <a:schemeClr val="bg1"/>
                </a:solidFill>
                <a:latin typeface="Georgia" pitchFamily="18" charset="0"/>
              </a:rPr>
              <a:t>Воланд</a:t>
            </a:r>
            <a:r>
              <a:rPr lang="ru-RU" dirty="0" smtClean="0">
                <a:solidFill>
                  <a:schemeClr val="bg1"/>
                </a:solidFill>
                <a:latin typeface="Georgia" pitchFamily="18" charset="0"/>
              </a:rPr>
              <a:t> обзавёлся своей буйной свитой.</a:t>
            </a:r>
          </a:p>
          <a:p>
            <a:endParaRPr lang="ru-RU" dirty="0">
              <a:solidFill>
                <a:schemeClr val="bg1"/>
              </a:solidFill>
              <a:latin typeface="Georgia" pitchFamily="18" charset="0"/>
            </a:endParaRPr>
          </a:p>
        </p:txBody>
      </p:sp>
    </p:spTree>
    <p:extLst>
      <p:ext uri="{BB962C8B-B14F-4D97-AF65-F5344CB8AC3E}">
        <p14:creationId xmlns:p14="http://schemas.microsoft.com/office/powerpoint/2010/main" xmlns="" val="2946925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Маргарита"/>
          <p:cNvPicPr>
            <a:picLocks noChangeAspect="1" noChangeArrowheads="1"/>
          </p:cNvPicPr>
          <p:nvPr/>
        </p:nvPicPr>
        <p:blipFill>
          <a:blip r:embed="rId2" cstate="print"/>
          <a:srcRect/>
          <a:stretch>
            <a:fillRect/>
          </a:stretch>
        </p:blipFill>
        <p:spPr bwMode="auto">
          <a:xfrm>
            <a:off x="5578170" y="260648"/>
            <a:ext cx="3565830" cy="5040560"/>
          </a:xfrm>
          <a:prstGeom prst="rect">
            <a:avLst/>
          </a:prstGeom>
          <a:noFill/>
        </p:spPr>
      </p:pic>
      <p:sp>
        <p:nvSpPr>
          <p:cNvPr id="3" name="TextBox 2"/>
          <p:cNvSpPr txBox="1"/>
          <p:nvPr/>
        </p:nvSpPr>
        <p:spPr>
          <a:xfrm>
            <a:off x="384540" y="71659"/>
            <a:ext cx="1757212"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Маргарита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4" name="TextBox 3"/>
          <p:cNvSpPr txBox="1"/>
          <p:nvPr/>
        </p:nvSpPr>
        <p:spPr>
          <a:xfrm>
            <a:off x="0" y="547145"/>
            <a:ext cx="5652120" cy="6001643"/>
          </a:xfrm>
          <a:prstGeom prst="rect">
            <a:avLst/>
          </a:prstGeom>
          <a:noFill/>
        </p:spPr>
        <p:txBody>
          <a:bodyPr wrap="square" rtlCol="0">
            <a:spAutoFit/>
          </a:bodyPr>
          <a:lstStyle/>
          <a:p>
            <a:r>
              <a:rPr lang="ru-RU" sz="1600" dirty="0" smtClean="0">
                <a:solidFill>
                  <a:schemeClr val="bg1"/>
                </a:solidFill>
                <a:latin typeface="Georgia" pitchFamily="18" charset="0"/>
              </a:rPr>
              <a:t>Возлюбленная </a:t>
            </a:r>
            <a:r>
              <a:rPr lang="ru-RU" sz="1600" dirty="0">
                <a:solidFill>
                  <a:schemeClr val="bg1"/>
                </a:solidFill>
                <a:latin typeface="Georgia" pitchFamily="18" charset="0"/>
              </a:rPr>
              <a:t>Мастера . </a:t>
            </a:r>
            <a:br>
              <a:rPr lang="ru-RU" sz="1600" dirty="0">
                <a:solidFill>
                  <a:schemeClr val="bg1"/>
                </a:solidFill>
                <a:latin typeface="Georgia" pitchFamily="18" charset="0"/>
              </a:rPr>
            </a:br>
            <a:r>
              <a:rPr lang="ru-RU" sz="1600" dirty="0">
                <a:solidFill>
                  <a:schemeClr val="bg1"/>
                </a:solidFill>
                <a:latin typeface="Georgia" pitchFamily="18" charset="0"/>
              </a:rPr>
              <a:t>Главным прототипом Маргариты послужила третья жена писателя Е. С. Булгакова.</a:t>
            </a:r>
            <a:br>
              <a:rPr lang="ru-RU" sz="1600" dirty="0">
                <a:solidFill>
                  <a:schemeClr val="bg1"/>
                </a:solidFill>
                <a:latin typeface="Georgia" pitchFamily="18" charset="0"/>
              </a:rPr>
            </a:br>
            <a:r>
              <a:rPr lang="ru-RU" sz="1600" dirty="0">
                <a:solidFill>
                  <a:schemeClr val="bg1"/>
                </a:solidFill>
                <a:latin typeface="Georgia" pitchFamily="18" charset="0"/>
              </a:rPr>
              <a:t>С образом Маргариты в романе связан мотив милосердия. Она просит после Великого бала Сатаны за несчастную Фриду. </a:t>
            </a:r>
            <a:br>
              <a:rPr lang="ru-RU" sz="1600" dirty="0">
                <a:solidFill>
                  <a:schemeClr val="bg1"/>
                </a:solidFill>
                <a:latin typeface="Georgia" pitchFamily="18" charset="0"/>
              </a:rPr>
            </a:br>
            <a:r>
              <a:rPr lang="ru-RU" sz="1600" dirty="0" err="1">
                <a:solidFill>
                  <a:schemeClr val="bg1"/>
                </a:solidFill>
                <a:latin typeface="Georgia" pitchFamily="18" charset="0"/>
              </a:rPr>
              <a:t>Булгаковская</a:t>
            </a:r>
            <a:r>
              <a:rPr lang="ru-RU" sz="1600" dirty="0">
                <a:solidFill>
                  <a:schemeClr val="bg1"/>
                </a:solidFill>
                <a:latin typeface="Georgia" pitchFamily="18" charset="0"/>
              </a:rPr>
              <a:t> Маргарита тоже своей вечной любовью помогает Мастеру - новому Фаусту обрести то, что он заслужил. Но награда героя здесь - не свет, а покой, и в царстве покоя, в последнем приюте у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или даже, точнее, на границе двух миров - света и тьмы, Маргарита становится поводырем и хранителем своего возлюбленного: "Ты будешь засыпать, надевши свой засаленный и вечный колпак, ты будешь засыпать с улыбкой на губах. Сон укрепит тебя, ты станешь рассуждать мудро. А прогнать меня ты уже не сумеешь. Беречь твой сон буду я".</a:t>
            </a:r>
            <a:br>
              <a:rPr lang="ru-RU" sz="1600" dirty="0">
                <a:solidFill>
                  <a:schemeClr val="bg1"/>
                </a:solidFill>
                <a:latin typeface="Georgia" pitchFamily="18" charset="0"/>
              </a:rPr>
            </a:br>
            <a:r>
              <a:rPr lang="ru-RU" sz="1600" dirty="0">
                <a:solidFill>
                  <a:schemeClr val="bg1"/>
                </a:solidFill>
                <a:latin typeface="Georgia" pitchFamily="18" charset="0"/>
              </a:rPr>
              <a:t>Так говорила Маргарита, идя с Мастером по направлению к вечному их дому, и Мастеру казалось, что слова Маргариты струятся так же, как струился и шептал оставленный позади ручей, и память Мастера, беспокойная, исколотая иглами память, стала потухать".</a:t>
            </a:r>
            <a:br>
              <a:rPr lang="ru-RU" sz="1600" dirty="0">
                <a:solidFill>
                  <a:schemeClr val="bg1"/>
                </a:solidFill>
                <a:latin typeface="Georgia" pitchFamily="18" charset="0"/>
              </a:rPr>
            </a:br>
            <a:r>
              <a:rPr lang="ru-RU" sz="1600" dirty="0">
                <a:solidFill>
                  <a:schemeClr val="bg1"/>
                </a:solidFill>
                <a:latin typeface="Georgia" pitchFamily="18" charset="0"/>
              </a:rPr>
              <a:t>Эти строки Е. С. Булгакова записывала под диктовку смертельно больного автора "Мастера и Маргариты". </a:t>
            </a:r>
          </a:p>
        </p:txBody>
      </p:sp>
      <p:sp>
        <p:nvSpPr>
          <p:cNvPr id="5" name="TextBox 4"/>
          <p:cNvSpPr txBox="1"/>
          <p:nvPr/>
        </p:nvSpPr>
        <p:spPr>
          <a:xfrm>
            <a:off x="5692606" y="5429264"/>
            <a:ext cx="3451394" cy="369332"/>
          </a:xfrm>
          <a:prstGeom prst="rect">
            <a:avLst/>
          </a:prstGeom>
          <a:noFill/>
        </p:spPr>
        <p:txBody>
          <a:bodyPr wrap="none" rtlCol="0">
            <a:spAutoFit/>
          </a:bodyPr>
          <a:lstStyle/>
          <a:p>
            <a:r>
              <a:rPr lang="ru-RU" dirty="0" smtClean="0">
                <a:hlinkClick r:id="rId3" action="ppaction://hlinkfile"/>
              </a:rPr>
              <a:t>Мастер и Маргарита - Ведьма.</a:t>
            </a:r>
            <a:r>
              <a:rPr lang="en-US" dirty="0" err="1" smtClean="0">
                <a:hlinkClick r:id="rId3" action="ppaction://hlinkfile"/>
              </a:rPr>
              <a:t>avi</a:t>
            </a:r>
            <a:endParaRPr lang="ru-RU" dirty="0"/>
          </a:p>
        </p:txBody>
      </p:sp>
      <p:sp>
        <p:nvSpPr>
          <p:cNvPr id="6" name="TextBox 5"/>
          <p:cNvSpPr txBox="1"/>
          <p:nvPr/>
        </p:nvSpPr>
        <p:spPr>
          <a:xfrm>
            <a:off x="5786446" y="5929330"/>
            <a:ext cx="3214710" cy="646331"/>
          </a:xfrm>
          <a:prstGeom prst="rect">
            <a:avLst/>
          </a:prstGeom>
          <a:noFill/>
        </p:spPr>
        <p:txBody>
          <a:bodyPr wrap="square" rtlCol="0">
            <a:spAutoFit/>
          </a:bodyPr>
          <a:lstStyle/>
          <a:p>
            <a:r>
              <a:rPr lang="ru-RU" dirty="0" smtClean="0">
                <a:hlinkClick r:id="rId4" action="ppaction://hlinkfile"/>
              </a:rPr>
              <a:t>Мастер и Маргарита - Бал </a:t>
            </a:r>
            <a:r>
              <a:rPr lang="ru-RU" dirty="0" err="1" smtClean="0">
                <a:hlinkClick r:id="rId4" action="ppaction://hlinkfile"/>
              </a:rPr>
              <a:t>Сатаны.avi</a:t>
            </a:r>
            <a:endParaRPr lang="ru-RU" dirty="0"/>
          </a:p>
        </p:txBody>
      </p:sp>
    </p:spTree>
    <p:extLst>
      <p:ext uri="{BB962C8B-B14F-4D97-AF65-F5344CB8AC3E}">
        <p14:creationId xmlns:p14="http://schemas.microsoft.com/office/powerpoint/2010/main" xmlns="" val="3474460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a:stretch>
            <a:fillRect/>
          </a:stretch>
        </p:blipFill>
        <p:spPr bwMode="auto">
          <a:xfrm>
            <a:off x="5619750" y="332656"/>
            <a:ext cx="3524250" cy="4800600"/>
          </a:xfrm>
          <a:prstGeom prst="rect">
            <a:avLst/>
          </a:prstGeom>
          <a:noFill/>
          <a:ln w="9525">
            <a:noFill/>
            <a:miter lim="800000"/>
            <a:headEnd/>
            <a:tailEnd/>
          </a:ln>
          <a:effectLst/>
        </p:spPr>
      </p:pic>
      <p:sp>
        <p:nvSpPr>
          <p:cNvPr id="3" name="TextBox 2"/>
          <p:cNvSpPr txBox="1"/>
          <p:nvPr/>
        </p:nvSpPr>
        <p:spPr>
          <a:xfrm>
            <a:off x="395536" y="188640"/>
            <a:ext cx="1247457" cy="461665"/>
          </a:xfrm>
          <a:prstGeom prst="rect">
            <a:avLst/>
          </a:prstGeom>
          <a:noFill/>
        </p:spPr>
        <p:txBody>
          <a:bodyPr wrap="none" rtlCol="0">
            <a:spAutoFit/>
          </a:bodyPr>
          <a:lstStyle/>
          <a:p>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Воланд</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4" name="TextBox 3"/>
          <p:cNvSpPr txBox="1"/>
          <p:nvPr/>
        </p:nvSpPr>
        <p:spPr>
          <a:xfrm>
            <a:off x="395537" y="908720"/>
            <a:ext cx="5184576" cy="3539430"/>
          </a:xfrm>
          <a:prstGeom prst="rect">
            <a:avLst/>
          </a:prstGeom>
          <a:noFill/>
        </p:spPr>
        <p:txBody>
          <a:bodyPr wrap="square" rtlCol="0">
            <a:spAutoFit/>
          </a:bodyPr>
          <a:lstStyle/>
          <a:p>
            <a:r>
              <a:rPr lang="ru-RU" sz="1600" dirty="0" smtClean="0">
                <a:solidFill>
                  <a:schemeClr val="bg1"/>
                </a:solidFill>
                <a:latin typeface="Georgia" pitchFamily="18" charset="0"/>
              </a:rPr>
              <a:t>Это </a:t>
            </a:r>
            <a:r>
              <a:rPr lang="ru-RU" sz="1600" dirty="0">
                <a:solidFill>
                  <a:schemeClr val="bg1"/>
                </a:solidFill>
                <a:latin typeface="Georgia" pitchFamily="18" charset="0"/>
              </a:rPr>
              <a:t>дьявол, сатана, "князь тьмы", "дух зла и повелитель теней" (все эти определения встречаются в тексте романа).</a:t>
            </a:r>
            <a:br>
              <a:rPr lang="ru-RU" sz="1600" dirty="0">
                <a:solidFill>
                  <a:schemeClr val="bg1"/>
                </a:solidFill>
                <a:latin typeface="Georgia" pitchFamily="18" charset="0"/>
              </a:rPr>
            </a:br>
            <a:r>
              <a:rPr lang="ru-RU" sz="1600" dirty="0" err="1">
                <a:solidFill>
                  <a:schemeClr val="bg1"/>
                </a:solidFill>
                <a:latin typeface="Georgia" pitchFamily="18" charset="0"/>
              </a:rPr>
              <a:t>Воланд</a:t>
            </a:r>
            <a:r>
              <a:rPr lang="ru-RU" sz="1600" dirty="0">
                <a:solidFill>
                  <a:schemeClr val="bg1"/>
                </a:solidFill>
                <a:latin typeface="Georgia" pitchFamily="18" charset="0"/>
              </a:rPr>
              <a:t> во многом ориентирован на Мефистофеля "Фауста" (1808-1832) Иоганна Вольфганга Гёте (1749-1832)</a:t>
            </a:r>
            <a:br>
              <a:rPr lang="ru-RU" sz="1600" dirty="0">
                <a:solidFill>
                  <a:schemeClr val="bg1"/>
                </a:solidFill>
                <a:latin typeface="Georgia" pitchFamily="18" charset="0"/>
              </a:rPr>
            </a:br>
            <a:r>
              <a:rPr lang="ru-RU" sz="1600" dirty="0">
                <a:solidFill>
                  <a:schemeClr val="bg1"/>
                </a:solidFill>
                <a:latin typeface="Georgia" pitchFamily="18" charset="0"/>
              </a:rPr>
              <a:t>Булгаков истинное лицо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скрывает лишь в самом начале романа, дабы читателей заинтриговать, а потом уже прямо заявляет устами Мастера и самого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что на Патриаршие точно прибыл сатана (дьявол).</a:t>
            </a:r>
            <a:br>
              <a:rPr lang="ru-RU" sz="1600" dirty="0">
                <a:solidFill>
                  <a:schemeClr val="bg1"/>
                </a:solidFill>
                <a:latin typeface="Georgia" pitchFamily="18" charset="0"/>
              </a:rPr>
            </a:br>
            <a:r>
              <a:rPr lang="ru-RU" sz="1600" dirty="0" err="1">
                <a:solidFill>
                  <a:schemeClr val="bg1"/>
                </a:solidFill>
                <a:latin typeface="Georgia" pitchFamily="18" charset="0"/>
              </a:rPr>
              <a:t>Нетрадиционность</a:t>
            </a:r>
            <a:r>
              <a:rPr lang="ru-RU" sz="1600" dirty="0">
                <a:solidFill>
                  <a:schemeClr val="bg1"/>
                </a:solidFill>
                <a:latin typeface="Georgia" pitchFamily="18" charset="0"/>
              </a:rPr>
              <a:t>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проявляется в том, что он, будучи дьяволом, наделен некоторыми явными атрибутами Бога. </a:t>
            </a:r>
            <a:endParaRPr lang="ru-RU" sz="1600" dirty="0" smtClean="0">
              <a:solidFill>
                <a:schemeClr val="bg1"/>
              </a:solidFill>
              <a:latin typeface="Georgia" pitchFamily="18" charset="0"/>
            </a:endParaRPr>
          </a:p>
        </p:txBody>
      </p:sp>
      <p:sp>
        <p:nvSpPr>
          <p:cNvPr id="5" name="TextBox 4"/>
          <p:cNvSpPr txBox="1"/>
          <p:nvPr/>
        </p:nvSpPr>
        <p:spPr>
          <a:xfrm>
            <a:off x="5643571" y="5500702"/>
            <a:ext cx="3286148" cy="642942"/>
          </a:xfrm>
          <a:prstGeom prst="rect">
            <a:avLst/>
          </a:prstGeom>
          <a:noFill/>
        </p:spPr>
        <p:txBody>
          <a:bodyPr wrap="square" rtlCol="0">
            <a:spAutoFit/>
          </a:bodyPr>
          <a:lstStyle/>
          <a:p>
            <a:r>
              <a:rPr lang="ru-RU" dirty="0" smtClean="0">
                <a:hlinkClick r:id="rId3" action="ppaction://hlinkfile"/>
              </a:rPr>
              <a:t>Мастер и Маргарита - </a:t>
            </a:r>
            <a:r>
              <a:rPr lang="ru-RU" dirty="0" err="1" smtClean="0">
                <a:hlinkClick r:id="rId3" action="ppaction://hlinkfile"/>
              </a:rPr>
              <a:t>Воланд</a:t>
            </a:r>
            <a:r>
              <a:rPr lang="ru-RU" dirty="0" smtClean="0">
                <a:hlinkClick r:id="rId3" action="ppaction://hlinkfile"/>
              </a:rPr>
              <a:t> и Левий </a:t>
            </a:r>
            <a:r>
              <a:rPr lang="ru-RU" dirty="0" err="1" smtClean="0">
                <a:hlinkClick r:id="rId3" action="ppaction://hlinkfile"/>
              </a:rPr>
              <a:t>Матвей.avi</a:t>
            </a:r>
            <a:endParaRPr lang="ru-RU" dirty="0"/>
          </a:p>
        </p:txBody>
      </p:sp>
    </p:spTree>
    <p:extLst>
      <p:ext uri="{BB962C8B-B14F-4D97-AF65-F5344CB8AC3E}">
        <p14:creationId xmlns:p14="http://schemas.microsoft.com/office/powerpoint/2010/main" xmlns="" val="1694387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5386595" y="332656"/>
            <a:ext cx="3743325" cy="5572125"/>
          </a:xfrm>
          <a:prstGeom prst="rect">
            <a:avLst/>
          </a:prstGeom>
          <a:noFill/>
          <a:ln w="9525">
            <a:noFill/>
            <a:miter lim="800000"/>
            <a:headEnd/>
            <a:tailEnd/>
          </a:ln>
          <a:effectLst/>
        </p:spPr>
      </p:pic>
      <p:sp>
        <p:nvSpPr>
          <p:cNvPr id="3" name="TextBox 2"/>
          <p:cNvSpPr txBox="1"/>
          <p:nvPr/>
        </p:nvSpPr>
        <p:spPr>
          <a:xfrm>
            <a:off x="395536" y="245839"/>
            <a:ext cx="2552302" cy="461665"/>
          </a:xfrm>
          <a:prstGeom prst="rect">
            <a:avLst/>
          </a:prstGeom>
          <a:noFill/>
        </p:spPr>
        <p:txBody>
          <a:bodyPr wrap="none" rtlCol="0">
            <a:spAutoFit/>
          </a:bodyPr>
          <a:lstStyle/>
          <a:p>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Коровьев</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-Фагот </a:t>
            </a:r>
          </a:p>
        </p:txBody>
      </p:sp>
      <p:sp>
        <p:nvSpPr>
          <p:cNvPr id="4" name="TextBox 3"/>
          <p:cNvSpPr txBox="1"/>
          <p:nvPr/>
        </p:nvSpPr>
        <p:spPr>
          <a:xfrm>
            <a:off x="0" y="728662"/>
            <a:ext cx="5364088" cy="5755422"/>
          </a:xfrm>
          <a:prstGeom prst="rect">
            <a:avLst/>
          </a:prstGeom>
          <a:noFill/>
        </p:spPr>
        <p:txBody>
          <a:bodyPr wrap="square" rtlCol="0">
            <a:spAutoFit/>
          </a:bodyPr>
          <a:lstStyle/>
          <a:p>
            <a:r>
              <a:rPr lang="ru-RU" sz="1600" dirty="0" smtClean="0">
                <a:solidFill>
                  <a:schemeClr val="bg1"/>
                </a:solidFill>
                <a:latin typeface="Georgia" pitchFamily="18" charset="0"/>
              </a:rPr>
              <a:t>Старший </a:t>
            </a:r>
            <a:r>
              <a:rPr lang="ru-RU" sz="1600" dirty="0">
                <a:solidFill>
                  <a:schemeClr val="bg1"/>
                </a:solidFill>
                <a:latin typeface="Georgia" pitchFamily="18" charset="0"/>
              </a:rPr>
              <a:t>из подчиненных </a:t>
            </a:r>
            <a:r>
              <a:rPr lang="ru-RU" sz="1600" dirty="0" err="1">
                <a:solidFill>
                  <a:schemeClr val="bg1"/>
                </a:solidFill>
                <a:latin typeface="Georgia" pitchFamily="18" charset="0"/>
              </a:rPr>
              <a:t>Воланду</a:t>
            </a:r>
            <a:r>
              <a:rPr lang="ru-RU" sz="1600" dirty="0">
                <a:solidFill>
                  <a:schemeClr val="bg1"/>
                </a:solidFill>
                <a:latin typeface="Georgia" pitchFamily="18" charset="0"/>
              </a:rPr>
              <a:t> демонов, черт и рыцарь, представляющийся москвичам переводчиком при профессоре-иностранце и бывшим регентом церковного хора. </a:t>
            </a:r>
            <a:br>
              <a:rPr lang="ru-RU" sz="1600" dirty="0">
                <a:solidFill>
                  <a:schemeClr val="bg1"/>
                </a:solidFill>
                <a:latin typeface="Georgia" pitchFamily="18" charset="0"/>
              </a:rPr>
            </a:br>
            <a:r>
              <a:rPr lang="ru-RU" sz="1600" dirty="0">
                <a:solidFill>
                  <a:schemeClr val="bg1"/>
                </a:solidFill>
                <a:latin typeface="Georgia" pitchFamily="18" charset="0"/>
              </a:rPr>
              <a:t>А вот портрет </a:t>
            </a:r>
            <a:r>
              <a:rPr lang="ru-RU" sz="1600" dirty="0" err="1">
                <a:solidFill>
                  <a:schemeClr val="bg1"/>
                </a:solidFill>
                <a:latin typeface="Georgia" pitchFamily="18" charset="0"/>
              </a:rPr>
              <a:t>Коровьева</a:t>
            </a:r>
            <a:r>
              <a:rPr lang="ru-RU" sz="1600" dirty="0">
                <a:solidFill>
                  <a:schemeClr val="bg1"/>
                </a:solidFill>
                <a:latin typeface="Georgia" pitchFamily="18" charset="0"/>
              </a:rPr>
              <a:t>-Фагота: "...прозрачный гражданин престранного вида. На маленькой головке жокейский </a:t>
            </a:r>
            <a:r>
              <a:rPr lang="ru-RU" sz="1600" dirty="0" err="1">
                <a:solidFill>
                  <a:schemeClr val="bg1"/>
                </a:solidFill>
                <a:latin typeface="Georgia" pitchFamily="18" charset="0"/>
              </a:rPr>
              <a:t>картузик</a:t>
            </a:r>
            <a:r>
              <a:rPr lang="ru-RU" sz="1600" dirty="0">
                <a:solidFill>
                  <a:schemeClr val="bg1"/>
                </a:solidFill>
                <a:latin typeface="Georgia" pitchFamily="18" charset="0"/>
              </a:rPr>
              <a:t>, клетчатый кургузый воздушный... пиджачок... гражданин ростом в сажень, но в плечах узок, худ неимоверно, и физиономия, прошу заметить, глумливая"; "...усики у него, как куриные перья, глазки маленькие, иронические и полупьяные, а брюки клетчатые, подтянутые настолько, что видны грязные белые носки". </a:t>
            </a:r>
            <a:br>
              <a:rPr lang="ru-RU" sz="1600" dirty="0">
                <a:solidFill>
                  <a:schemeClr val="bg1"/>
                </a:solidFill>
                <a:latin typeface="Georgia" pitchFamily="18" charset="0"/>
              </a:rPr>
            </a:br>
            <a:r>
              <a:rPr lang="ru-RU" sz="1600" dirty="0">
                <a:solidFill>
                  <a:schemeClr val="bg1"/>
                </a:solidFill>
                <a:latin typeface="Georgia" pitchFamily="18" charset="0"/>
              </a:rPr>
              <a:t> </a:t>
            </a:r>
            <a:br>
              <a:rPr lang="ru-RU" sz="1600" dirty="0">
                <a:solidFill>
                  <a:schemeClr val="bg1"/>
                </a:solidFill>
                <a:latin typeface="Georgia" pitchFamily="18" charset="0"/>
              </a:rPr>
            </a:br>
            <a:r>
              <a:rPr lang="ru-RU" sz="1600" dirty="0">
                <a:solidFill>
                  <a:schemeClr val="bg1"/>
                </a:solidFill>
                <a:latin typeface="Georgia" pitchFamily="18" charset="0"/>
              </a:rPr>
              <a:t>Интонацию плутовской почтительности </a:t>
            </a:r>
            <a:r>
              <a:rPr lang="ru-RU" sz="1600" dirty="0" err="1">
                <a:solidFill>
                  <a:schemeClr val="bg1"/>
                </a:solidFill>
                <a:latin typeface="Georgia" pitchFamily="18" charset="0"/>
              </a:rPr>
              <a:t>Коровьев</a:t>
            </a:r>
            <a:r>
              <a:rPr lang="ru-RU" sz="1600" dirty="0">
                <a:solidFill>
                  <a:schemeClr val="bg1"/>
                </a:solidFill>
                <a:latin typeface="Georgia" pitchFamily="18" charset="0"/>
              </a:rPr>
              <a:t>-Фагот сохраняет и в разговоре с Никанором Босым, и в обращении к дамам на сеансе черной магии в Театре Варьете. </a:t>
            </a:r>
            <a:r>
              <a:rPr lang="ru-RU" sz="1600" dirty="0" err="1">
                <a:solidFill>
                  <a:schemeClr val="bg1"/>
                </a:solidFill>
                <a:latin typeface="Georgia" pitchFamily="18" charset="0"/>
              </a:rPr>
              <a:t>Коровьевское</a:t>
            </a:r>
            <a:r>
              <a:rPr lang="ru-RU" sz="1600" dirty="0">
                <a:solidFill>
                  <a:schemeClr val="bg1"/>
                </a:solidFill>
                <a:latin typeface="Georgia" pitchFamily="18" charset="0"/>
              </a:rPr>
              <a:t> "Маэстро! Урежьте марш!" явно восходит к "Музыканты! польку!". В сцене же с дядей Берлиоза Поплавским </a:t>
            </a:r>
            <a:r>
              <a:rPr lang="ru-RU" sz="1600" dirty="0" err="1">
                <a:solidFill>
                  <a:schemeClr val="bg1"/>
                </a:solidFill>
                <a:latin typeface="Georgia" pitchFamily="18" charset="0"/>
              </a:rPr>
              <a:t>Коровьев</a:t>
            </a:r>
            <a:r>
              <a:rPr lang="ru-RU" sz="1600" dirty="0">
                <a:solidFill>
                  <a:schemeClr val="bg1"/>
                </a:solidFill>
                <a:latin typeface="Georgia" pitchFamily="18" charset="0"/>
              </a:rPr>
              <a:t>-Фагот "жалостливо" и "в отборных словах-с" ломает комедию скорби. </a:t>
            </a:r>
          </a:p>
        </p:txBody>
      </p:sp>
    </p:spTree>
    <p:extLst>
      <p:ext uri="{BB962C8B-B14F-4D97-AF65-F5344CB8AC3E}">
        <p14:creationId xmlns:p14="http://schemas.microsoft.com/office/powerpoint/2010/main" xmlns="" val="3076190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31031"/>
            <a:ext cx="2020105"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Кот Бегемот </a:t>
            </a:r>
          </a:p>
        </p:txBody>
      </p:sp>
      <p:pic>
        <p:nvPicPr>
          <p:cNvPr id="3" name="Picture 9" descr="Кот-Бегемот"/>
          <p:cNvPicPr>
            <a:picLocks noChangeAspect="1" noChangeArrowheads="1"/>
          </p:cNvPicPr>
          <p:nvPr/>
        </p:nvPicPr>
        <p:blipFill>
          <a:blip r:embed="rId2" cstate="print"/>
          <a:srcRect/>
          <a:stretch>
            <a:fillRect/>
          </a:stretch>
        </p:blipFill>
        <p:spPr bwMode="auto">
          <a:xfrm>
            <a:off x="6361575" y="14587"/>
            <a:ext cx="2777655" cy="3926014"/>
          </a:xfrm>
          <a:prstGeom prst="rect">
            <a:avLst/>
          </a:prstGeom>
          <a:noFill/>
        </p:spPr>
      </p:pic>
      <p:sp>
        <p:nvSpPr>
          <p:cNvPr id="4" name="TextBox 3"/>
          <p:cNvSpPr txBox="1"/>
          <p:nvPr/>
        </p:nvSpPr>
        <p:spPr>
          <a:xfrm>
            <a:off x="179512" y="886068"/>
            <a:ext cx="6068614" cy="3046988"/>
          </a:xfrm>
          <a:prstGeom prst="rect">
            <a:avLst/>
          </a:prstGeom>
          <a:noFill/>
        </p:spPr>
        <p:txBody>
          <a:bodyPr wrap="square" rtlCol="0">
            <a:spAutoFit/>
          </a:bodyPr>
          <a:lstStyle/>
          <a:p>
            <a:r>
              <a:rPr lang="ru-RU" sz="1600" dirty="0" smtClean="0">
                <a:solidFill>
                  <a:schemeClr val="bg1"/>
                </a:solidFill>
                <a:latin typeface="Georgia" pitchFamily="18" charset="0"/>
              </a:rPr>
              <a:t>Кот-оборотень </a:t>
            </a:r>
            <a:r>
              <a:rPr lang="ru-RU" sz="1600" dirty="0">
                <a:solidFill>
                  <a:schemeClr val="bg1"/>
                </a:solidFill>
                <a:latin typeface="Georgia" pitchFamily="18" charset="0"/>
              </a:rPr>
              <a:t>и любимый шут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a:t>
            </a:r>
            <a:br>
              <a:rPr lang="ru-RU" sz="1600" dirty="0">
                <a:solidFill>
                  <a:schemeClr val="bg1"/>
                </a:solidFill>
                <a:latin typeface="Georgia" pitchFamily="18" charset="0"/>
              </a:rPr>
            </a:br>
            <a:r>
              <a:rPr lang="ru-RU" sz="1600" dirty="0">
                <a:solidFill>
                  <a:schemeClr val="bg1"/>
                </a:solidFill>
                <a:latin typeface="Georgia" pitchFamily="18" charset="0"/>
              </a:rPr>
              <a:t>У Булгакова Бегемот стал громадных размеров котом-оборотнем, а в ранней редакции Бегемот имел сходство со слоном: "На зов из черной пасти камина вылез черный кот на толстых, словно дутых лапах..." Булгаков учел также, что у слоноподобного демона Бегемота были руки "человеческого фасона", поэтому его Бегемот, даже оставаясь котом, очень ловко протягивает кондукторше монетку, чтобы взять билет. </a:t>
            </a:r>
            <a:br>
              <a:rPr lang="ru-RU" sz="1600" dirty="0">
                <a:solidFill>
                  <a:schemeClr val="bg1"/>
                </a:solidFill>
                <a:latin typeface="Georgia" pitchFamily="18" charset="0"/>
              </a:rPr>
            </a:br>
            <a:r>
              <a:rPr lang="ru-RU" sz="1600" dirty="0">
                <a:solidFill>
                  <a:schemeClr val="bg1"/>
                </a:solidFill>
                <a:latin typeface="Georgia" pitchFamily="18" charset="0"/>
              </a:rPr>
              <a:t> В финале Бегемот, как и другие члены свиты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исчезает перед восходом солнца в горном провале в пустынной местности перед садом, где уготован вечный приют "праведным и избранным" – Мастеру и Маргарите. </a:t>
            </a:r>
          </a:p>
        </p:txBody>
      </p:sp>
      <p:sp>
        <p:nvSpPr>
          <p:cNvPr id="5" name="TextBox 4"/>
          <p:cNvSpPr txBox="1"/>
          <p:nvPr/>
        </p:nvSpPr>
        <p:spPr>
          <a:xfrm>
            <a:off x="159570" y="3940601"/>
            <a:ext cx="8820471" cy="2800767"/>
          </a:xfrm>
          <a:prstGeom prst="rect">
            <a:avLst/>
          </a:prstGeom>
          <a:noFill/>
        </p:spPr>
        <p:txBody>
          <a:bodyPr wrap="square" rtlCol="0">
            <a:spAutoFit/>
          </a:bodyPr>
          <a:lstStyle/>
          <a:p>
            <a:r>
              <a:rPr lang="ru-RU" sz="1600" dirty="0">
                <a:solidFill>
                  <a:schemeClr val="bg1"/>
                </a:solidFill>
                <a:latin typeface="Georgia" pitchFamily="18" charset="0"/>
              </a:rPr>
              <a:t>Бегемот в демонологической традиции - это демон желаний желудка. Отсюда необычайное обжорство Бегемота в Торгсине (магазине Торгового синдиката), когда он без разбора заглатывает все съестное. Булгаков иронизирует над посетителями валютного магазина, в том числе над самим собой. На валюту, полученную от зарубежных постановщиков </a:t>
            </a:r>
            <a:r>
              <a:rPr lang="ru-RU" sz="1600" dirty="0" err="1">
                <a:solidFill>
                  <a:schemeClr val="bg1"/>
                </a:solidFill>
                <a:latin typeface="Georgia" pitchFamily="18" charset="0"/>
              </a:rPr>
              <a:t>булгаковских</a:t>
            </a:r>
            <a:r>
              <a:rPr lang="ru-RU" sz="1600" dirty="0">
                <a:solidFill>
                  <a:schemeClr val="bg1"/>
                </a:solidFill>
                <a:latin typeface="Georgia" pitchFamily="18" charset="0"/>
              </a:rPr>
              <a:t> пьес, драматург с женой иногда делали покупки в Торгсине. Людей будто обуял демон Бегемот, и они спешат накупить деликатесов, тогда как за пределами столиц население живет впроголодь. </a:t>
            </a:r>
            <a:br>
              <a:rPr lang="ru-RU" sz="1600" dirty="0">
                <a:solidFill>
                  <a:schemeClr val="bg1"/>
                </a:solidFill>
                <a:latin typeface="Georgia" pitchFamily="18" charset="0"/>
              </a:rPr>
            </a:br>
            <a:r>
              <a:rPr lang="ru-RU" sz="1600" dirty="0">
                <a:solidFill>
                  <a:schemeClr val="bg1"/>
                </a:solidFill>
                <a:latin typeface="Georgia" pitchFamily="18" charset="0"/>
              </a:rPr>
              <a:t>Когда представители власти пытаются арестовать Бегемота в «Нехорошей квартире»,  тот объявляет, что кот - "древнее и неприкосновенное животное", устраивая шутовскую перестрелку... Бегемот не желает стать живой мишенью и полагает себя существом неприкосновенным.</a:t>
            </a:r>
          </a:p>
        </p:txBody>
      </p:sp>
      <p:sp>
        <p:nvSpPr>
          <p:cNvPr id="6" name="TextBox 5"/>
          <p:cNvSpPr txBox="1"/>
          <p:nvPr/>
        </p:nvSpPr>
        <p:spPr>
          <a:xfrm>
            <a:off x="5357818" y="6488668"/>
            <a:ext cx="3573286" cy="369332"/>
          </a:xfrm>
          <a:prstGeom prst="rect">
            <a:avLst/>
          </a:prstGeom>
          <a:noFill/>
        </p:spPr>
        <p:txBody>
          <a:bodyPr wrap="none" rtlCol="0">
            <a:spAutoFit/>
          </a:bodyPr>
          <a:lstStyle/>
          <a:p>
            <a:r>
              <a:rPr lang="ru-RU" dirty="0" err="1" smtClean="0">
                <a:hlinkClick r:id="rId3" action="ppaction://hlinkfile"/>
              </a:rPr>
              <a:t>Воланд</a:t>
            </a:r>
            <a:r>
              <a:rPr lang="ru-RU" dirty="0" smtClean="0">
                <a:hlinkClick r:id="rId3" action="ppaction://hlinkfile"/>
              </a:rPr>
              <a:t>. Сеанс черной </a:t>
            </a:r>
            <a:r>
              <a:rPr lang="ru-RU" dirty="0" err="1" smtClean="0">
                <a:hlinkClick r:id="rId3" action="ppaction://hlinkfile"/>
              </a:rPr>
              <a:t>магии-2..avi</a:t>
            </a:r>
            <a:endParaRPr lang="ru-RU" dirty="0"/>
          </a:p>
        </p:txBody>
      </p:sp>
    </p:spTree>
    <p:extLst>
      <p:ext uri="{BB962C8B-B14F-4D97-AF65-F5344CB8AC3E}">
        <p14:creationId xmlns:p14="http://schemas.microsoft.com/office/powerpoint/2010/main" xmlns="" val="1518883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5311"/>
            <a:ext cx="1513556"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Азазелло</a:t>
            </a:r>
          </a:p>
        </p:txBody>
      </p:sp>
      <p:pic>
        <p:nvPicPr>
          <p:cNvPr id="3" name="Picture 10" descr="Азазелло"/>
          <p:cNvPicPr>
            <a:picLocks noChangeAspect="1" noChangeArrowheads="1"/>
          </p:cNvPicPr>
          <p:nvPr/>
        </p:nvPicPr>
        <p:blipFill>
          <a:blip r:embed="rId2" cstate="print"/>
          <a:srcRect/>
          <a:stretch>
            <a:fillRect/>
          </a:stretch>
        </p:blipFill>
        <p:spPr bwMode="auto">
          <a:xfrm>
            <a:off x="5361508" y="265311"/>
            <a:ext cx="3760788" cy="5181600"/>
          </a:xfrm>
          <a:prstGeom prst="rect">
            <a:avLst/>
          </a:prstGeom>
          <a:noFill/>
        </p:spPr>
      </p:pic>
      <p:sp>
        <p:nvSpPr>
          <p:cNvPr id="4" name="TextBox 3"/>
          <p:cNvSpPr txBox="1"/>
          <p:nvPr/>
        </p:nvSpPr>
        <p:spPr>
          <a:xfrm>
            <a:off x="251520" y="932522"/>
            <a:ext cx="4968552" cy="5016758"/>
          </a:xfrm>
          <a:prstGeom prst="rect">
            <a:avLst/>
          </a:prstGeom>
          <a:noFill/>
        </p:spPr>
        <p:txBody>
          <a:bodyPr wrap="square" rtlCol="0">
            <a:spAutoFit/>
          </a:bodyPr>
          <a:lstStyle/>
          <a:p>
            <a:r>
              <a:rPr lang="ru-RU" sz="1600" dirty="0" smtClean="0">
                <a:solidFill>
                  <a:schemeClr val="bg1"/>
                </a:solidFill>
                <a:latin typeface="Georgia" pitchFamily="18" charset="0"/>
              </a:rPr>
              <a:t>Член </a:t>
            </a:r>
            <a:r>
              <a:rPr lang="ru-RU" sz="1600" dirty="0">
                <a:solidFill>
                  <a:schemeClr val="bg1"/>
                </a:solidFill>
                <a:latin typeface="Georgia" pitchFamily="18" charset="0"/>
              </a:rPr>
              <a:t>свиты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 "демон безводной пустыни, демон-убийца". </a:t>
            </a:r>
            <a:br>
              <a:rPr lang="ru-RU" sz="1600" dirty="0">
                <a:solidFill>
                  <a:schemeClr val="bg1"/>
                </a:solidFill>
                <a:latin typeface="Georgia" pitchFamily="18" charset="0"/>
              </a:rPr>
            </a:br>
            <a:r>
              <a:rPr lang="ru-RU" sz="1600" dirty="0">
                <a:solidFill>
                  <a:schemeClr val="bg1"/>
                </a:solidFill>
                <a:latin typeface="Georgia" pitchFamily="18" charset="0"/>
              </a:rPr>
              <a:t> Булгакова привлекло сочетание в одном персонаже способности к обольщению и убийству. Именно за коварного обольстителя принимает Азазелло Маргарита во время их первой встречи в Александровском саду. Но главная функция Азазелло в романе связана с насилием. Он выбрасывает Степана </a:t>
            </a:r>
            <a:r>
              <a:rPr lang="ru-RU" sz="1600" dirty="0" err="1">
                <a:solidFill>
                  <a:schemeClr val="bg1"/>
                </a:solidFill>
                <a:latin typeface="Georgia" pitchFamily="18" charset="0"/>
              </a:rPr>
              <a:t>Лиходеева</a:t>
            </a:r>
            <a:r>
              <a:rPr lang="ru-RU" sz="1600" dirty="0">
                <a:solidFill>
                  <a:schemeClr val="bg1"/>
                </a:solidFill>
                <a:latin typeface="Georgia" pitchFamily="18" charset="0"/>
              </a:rPr>
              <a:t> из Москвы в Ялту, изгоняет из Нехорошей квартиры  дядю Берлиоза  Поплавского, убивает из револьвера барона </a:t>
            </a:r>
            <a:r>
              <a:rPr lang="ru-RU" sz="1600" dirty="0" err="1">
                <a:solidFill>
                  <a:schemeClr val="bg1"/>
                </a:solidFill>
                <a:latin typeface="Georgia" pitchFamily="18" charset="0"/>
              </a:rPr>
              <a:t>Майгеля</a:t>
            </a:r>
            <a:r>
              <a:rPr lang="ru-RU" sz="1600" dirty="0">
                <a:solidFill>
                  <a:schemeClr val="bg1"/>
                </a:solidFill>
                <a:latin typeface="Georgia" pitchFamily="18" charset="0"/>
              </a:rPr>
              <a:t>.</a:t>
            </a:r>
            <a:br>
              <a:rPr lang="ru-RU" sz="1600" dirty="0">
                <a:solidFill>
                  <a:schemeClr val="bg1"/>
                </a:solidFill>
                <a:latin typeface="Georgia" pitchFamily="18" charset="0"/>
              </a:rPr>
            </a:br>
            <a:r>
              <a:rPr lang="ru-RU" sz="1600" dirty="0">
                <a:solidFill>
                  <a:schemeClr val="bg1"/>
                </a:solidFill>
                <a:latin typeface="Georgia" pitchFamily="18" charset="0"/>
              </a:rPr>
              <a:t>Азазелло также изобрел крем, который он дарит Маргарите. Крем этот так и называется "крем Азазелло". Волшебный крем не только делает героиню невидимой и способной летать, но и одаривает ее новой, </a:t>
            </a:r>
            <a:r>
              <a:rPr lang="ru-RU" sz="1600" dirty="0" err="1">
                <a:solidFill>
                  <a:schemeClr val="bg1"/>
                </a:solidFill>
                <a:latin typeface="Georgia" pitchFamily="18" charset="0"/>
              </a:rPr>
              <a:t>ведьминой</a:t>
            </a:r>
            <a:r>
              <a:rPr lang="ru-RU" sz="1600" dirty="0">
                <a:solidFill>
                  <a:schemeClr val="bg1"/>
                </a:solidFill>
                <a:latin typeface="Georgia" pitchFamily="18" charset="0"/>
              </a:rPr>
              <a:t> красотой. А в Нехорошей квартире Азазелло появляется через зеркало, т.е. тоже с помощью своего собственного нововведения</a:t>
            </a:r>
            <a:r>
              <a:rPr lang="ru-RU" sz="1600" dirty="0" smtClean="0">
                <a:solidFill>
                  <a:schemeClr val="bg1"/>
                </a:solidFill>
                <a:latin typeface="Georgia" pitchFamily="18" charset="0"/>
              </a:rPr>
              <a:t>.</a:t>
            </a:r>
            <a:endParaRPr lang="ru-RU" sz="1600" dirty="0">
              <a:solidFill>
                <a:schemeClr val="bg1"/>
              </a:solidFill>
              <a:latin typeface="Georgia" pitchFamily="18" charset="0"/>
            </a:endParaRPr>
          </a:p>
        </p:txBody>
      </p:sp>
    </p:spTree>
    <p:extLst>
      <p:ext uri="{BB962C8B-B14F-4D97-AF65-F5344CB8AC3E}">
        <p14:creationId xmlns:p14="http://schemas.microsoft.com/office/powerpoint/2010/main" xmlns="" val="2448249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45838"/>
            <a:ext cx="1027845" cy="461665"/>
          </a:xfrm>
          <a:prstGeom prst="rect">
            <a:avLst/>
          </a:prstGeom>
          <a:noFill/>
        </p:spPr>
        <p:txBody>
          <a:bodyPr wrap="none" rtlCol="0">
            <a:spAutoFit/>
          </a:bodyPr>
          <a:lstStyle/>
          <a:p>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Гелла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pic>
        <p:nvPicPr>
          <p:cNvPr id="3" name="Picture 8"/>
          <p:cNvPicPr>
            <a:picLocks noChangeAspect="1" noChangeArrowheads="1"/>
          </p:cNvPicPr>
          <p:nvPr/>
        </p:nvPicPr>
        <p:blipFill>
          <a:blip r:embed="rId2" cstate="print"/>
          <a:srcRect/>
          <a:stretch>
            <a:fillRect/>
          </a:stretch>
        </p:blipFill>
        <p:spPr bwMode="auto">
          <a:xfrm>
            <a:off x="5070481" y="492253"/>
            <a:ext cx="3957638" cy="4724400"/>
          </a:xfrm>
          <a:prstGeom prst="rect">
            <a:avLst/>
          </a:prstGeom>
          <a:noFill/>
          <a:ln w="9525">
            <a:noFill/>
            <a:miter lim="800000"/>
            <a:headEnd/>
            <a:tailEnd/>
          </a:ln>
          <a:effectLst/>
        </p:spPr>
      </p:pic>
      <p:sp>
        <p:nvSpPr>
          <p:cNvPr id="4" name="TextBox 3"/>
          <p:cNvSpPr txBox="1"/>
          <p:nvPr/>
        </p:nvSpPr>
        <p:spPr>
          <a:xfrm>
            <a:off x="29922" y="836712"/>
            <a:ext cx="5040559" cy="4524315"/>
          </a:xfrm>
          <a:prstGeom prst="rect">
            <a:avLst/>
          </a:prstGeom>
          <a:noFill/>
        </p:spPr>
        <p:txBody>
          <a:bodyPr wrap="square" rtlCol="0">
            <a:spAutoFit/>
          </a:bodyPr>
          <a:lstStyle/>
          <a:p>
            <a:r>
              <a:rPr lang="ru-RU" sz="1600" dirty="0" smtClean="0">
                <a:solidFill>
                  <a:schemeClr val="bg1"/>
                </a:solidFill>
                <a:latin typeface="Georgia" pitchFamily="18" charset="0"/>
              </a:rPr>
              <a:t>Член </a:t>
            </a:r>
            <a:r>
              <a:rPr lang="ru-RU" sz="1600" dirty="0">
                <a:solidFill>
                  <a:schemeClr val="bg1"/>
                </a:solidFill>
                <a:latin typeface="Georgia" pitchFamily="18" charset="0"/>
              </a:rPr>
              <a:t>свиты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 является женщиной-вампиром.</a:t>
            </a:r>
            <a:br>
              <a:rPr lang="ru-RU" sz="1600" dirty="0">
                <a:solidFill>
                  <a:schemeClr val="bg1"/>
                </a:solidFill>
                <a:latin typeface="Georgia" pitchFamily="18" charset="0"/>
              </a:rPr>
            </a:br>
            <a:r>
              <a:rPr lang="ru-RU" sz="1600" dirty="0">
                <a:solidFill>
                  <a:schemeClr val="bg1"/>
                </a:solidFill>
                <a:latin typeface="Georgia" pitchFamily="18" charset="0"/>
              </a:rPr>
              <a:t>Когда </a:t>
            </a:r>
            <a:r>
              <a:rPr lang="ru-RU" sz="1600" dirty="0" err="1">
                <a:solidFill>
                  <a:schemeClr val="bg1"/>
                </a:solidFill>
                <a:latin typeface="Georgia" pitchFamily="18" charset="0"/>
              </a:rPr>
              <a:t>Гелла</a:t>
            </a:r>
            <a:r>
              <a:rPr lang="ru-RU" sz="1600" dirty="0">
                <a:solidFill>
                  <a:schemeClr val="bg1"/>
                </a:solidFill>
                <a:latin typeface="Georgia" pitchFamily="18" charset="0"/>
              </a:rPr>
              <a:t> вместе с обращенным ей в вампира администратором Театра Варьете  </a:t>
            </a:r>
            <a:r>
              <a:rPr lang="ru-RU" sz="1600" dirty="0" err="1">
                <a:solidFill>
                  <a:schemeClr val="bg1"/>
                </a:solidFill>
                <a:latin typeface="Georgia" pitchFamily="18" charset="0"/>
              </a:rPr>
              <a:t>Варенухой</a:t>
            </a:r>
            <a:r>
              <a:rPr lang="ru-RU" sz="1600" dirty="0">
                <a:solidFill>
                  <a:schemeClr val="bg1"/>
                </a:solidFill>
                <a:latin typeface="Georgia" pitchFamily="18" charset="0"/>
              </a:rPr>
              <a:t> пытаются вечером после сеанса черной магии напасть на </a:t>
            </a:r>
            <a:r>
              <a:rPr lang="ru-RU" sz="1600" dirty="0" err="1">
                <a:solidFill>
                  <a:schemeClr val="bg1"/>
                </a:solidFill>
                <a:latin typeface="Georgia" pitchFamily="18" charset="0"/>
              </a:rPr>
              <a:t>финдиректора</a:t>
            </a:r>
            <a:r>
              <a:rPr lang="ru-RU" sz="1600" dirty="0">
                <a:solidFill>
                  <a:schemeClr val="bg1"/>
                </a:solidFill>
                <a:latin typeface="Georgia" pitchFamily="18" charset="0"/>
              </a:rPr>
              <a:t> Римского, на ее теле явственно проступают следы трупного разложения.</a:t>
            </a:r>
            <a:br>
              <a:rPr lang="ru-RU" sz="1600" dirty="0">
                <a:solidFill>
                  <a:schemeClr val="bg1"/>
                </a:solidFill>
                <a:latin typeface="Georgia" pitchFamily="18" charset="0"/>
              </a:rPr>
            </a:br>
            <a:r>
              <a:rPr lang="ru-RU" sz="1600" dirty="0">
                <a:solidFill>
                  <a:schemeClr val="bg1"/>
                </a:solidFill>
                <a:latin typeface="Georgia" pitchFamily="18" charset="0"/>
              </a:rPr>
              <a:t>То, что крик петуха заставляет удалиться Г. и ее подручного </a:t>
            </a:r>
            <a:r>
              <a:rPr lang="ru-RU" sz="1600" dirty="0" err="1">
                <a:solidFill>
                  <a:schemeClr val="bg1"/>
                </a:solidFill>
                <a:latin typeface="Georgia" pitchFamily="18" charset="0"/>
              </a:rPr>
              <a:t>Варенуху</a:t>
            </a:r>
            <a:r>
              <a:rPr lang="ru-RU" sz="1600" dirty="0">
                <a:solidFill>
                  <a:schemeClr val="bg1"/>
                </a:solidFill>
                <a:latin typeface="Georgia" pitchFamily="18" charset="0"/>
              </a:rPr>
              <a:t>, полностью соответствует широко распространенной в дохристианской традиции многих народов ассоциации петуха с солнцем - он своим пением возвещает приход рассвета с востока и тогда вся нечисть, в том числе и ожившие мертвецы-вампиры, удаляются на запад, под покровительство дьявола.</a:t>
            </a:r>
            <a:br>
              <a:rPr lang="ru-RU" sz="1600" dirty="0">
                <a:solidFill>
                  <a:schemeClr val="bg1"/>
                </a:solidFill>
                <a:latin typeface="Georgia" pitchFamily="18" charset="0"/>
              </a:rPr>
            </a:br>
            <a:r>
              <a:rPr lang="ru-RU" sz="1600" dirty="0" err="1">
                <a:solidFill>
                  <a:schemeClr val="bg1"/>
                </a:solidFill>
                <a:latin typeface="Georgia" pitchFamily="18" charset="0"/>
              </a:rPr>
              <a:t>Гелла</a:t>
            </a:r>
            <a:r>
              <a:rPr lang="ru-RU" sz="1600" dirty="0">
                <a:solidFill>
                  <a:schemeClr val="bg1"/>
                </a:solidFill>
                <a:latin typeface="Georgia" pitchFamily="18" charset="0"/>
              </a:rPr>
              <a:t>, единственная из свиты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отсутствует в сцене последнего полета</a:t>
            </a:r>
            <a:r>
              <a:rPr lang="ru-RU" sz="1600" dirty="0" smtClean="0">
                <a:solidFill>
                  <a:schemeClr val="bg1"/>
                </a:solidFill>
                <a:latin typeface="Georgia" pitchFamily="18" charset="0"/>
              </a:rPr>
              <a:t>.</a:t>
            </a:r>
          </a:p>
        </p:txBody>
      </p:sp>
      <p:sp>
        <p:nvSpPr>
          <p:cNvPr id="5" name="TextBox 4"/>
          <p:cNvSpPr txBox="1"/>
          <p:nvPr/>
        </p:nvSpPr>
        <p:spPr>
          <a:xfrm>
            <a:off x="35496" y="5361027"/>
            <a:ext cx="9036495" cy="1323439"/>
          </a:xfrm>
          <a:prstGeom prst="rect">
            <a:avLst/>
          </a:prstGeom>
          <a:noFill/>
        </p:spPr>
        <p:txBody>
          <a:bodyPr wrap="square" rtlCol="0">
            <a:spAutoFit/>
          </a:bodyPr>
          <a:lstStyle/>
          <a:p>
            <a:r>
              <a:rPr lang="ru-RU" sz="1600" dirty="0">
                <a:solidFill>
                  <a:schemeClr val="bg1"/>
                </a:solidFill>
                <a:latin typeface="Georgia" pitchFamily="18" charset="0"/>
              </a:rPr>
              <a:t>К тому же </a:t>
            </a:r>
            <a:r>
              <a:rPr lang="ru-RU" sz="1600" dirty="0" err="1">
                <a:solidFill>
                  <a:schemeClr val="bg1"/>
                </a:solidFill>
                <a:latin typeface="Georgia" pitchFamily="18" charset="0"/>
              </a:rPr>
              <a:t>Гелле</a:t>
            </a:r>
            <a:r>
              <a:rPr lang="ru-RU" sz="1600" dirty="0">
                <a:solidFill>
                  <a:schemeClr val="bg1"/>
                </a:solidFill>
                <a:latin typeface="Georgia" pitchFamily="18" charset="0"/>
              </a:rPr>
              <a:t> не в кого было бы превращаться в последнем полете, она ведь, как и </a:t>
            </a:r>
            <a:r>
              <a:rPr lang="ru-RU" sz="1600" dirty="0" err="1">
                <a:solidFill>
                  <a:schemeClr val="bg1"/>
                </a:solidFill>
                <a:latin typeface="Georgia" pitchFamily="18" charset="0"/>
              </a:rPr>
              <a:t>Варенуха</a:t>
            </a:r>
            <a:r>
              <a:rPr lang="ru-RU" sz="1600" dirty="0">
                <a:solidFill>
                  <a:schemeClr val="bg1"/>
                </a:solidFill>
                <a:latin typeface="Georgia" pitchFamily="18" charset="0"/>
              </a:rPr>
              <a:t>, обратившись в вампира (ожившего мертвеца), сохранила свой первоначальный облик. Когда ночь "разоблачала все обманы", Г. могла только снова стать мертвой девушкой. Возможно также, что отсутствие Г. означает ее немедленное исчезновение (за ненадобностью) после окончания миссии </a:t>
            </a:r>
            <a:r>
              <a:rPr lang="ru-RU" sz="1600" dirty="0" err="1">
                <a:solidFill>
                  <a:schemeClr val="bg1"/>
                </a:solidFill>
                <a:latin typeface="Georgia" pitchFamily="18" charset="0"/>
              </a:rPr>
              <a:t>Воланда</a:t>
            </a:r>
            <a:r>
              <a:rPr lang="ru-RU" sz="1600" dirty="0">
                <a:solidFill>
                  <a:schemeClr val="bg1"/>
                </a:solidFill>
                <a:latin typeface="Georgia" pitchFamily="18" charset="0"/>
              </a:rPr>
              <a:t> и его спутников в Москве.</a:t>
            </a:r>
          </a:p>
        </p:txBody>
      </p:sp>
    </p:spTree>
    <p:extLst>
      <p:ext uri="{BB962C8B-B14F-4D97-AF65-F5344CB8AC3E}">
        <p14:creationId xmlns:p14="http://schemas.microsoft.com/office/powerpoint/2010/main" xmlns="" val="3065093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5105313" y="25775"/>
            <a:ext cx="4056062" cy="5943600"/>
          </a:xfrm>
          <a:prstGeom prst="rect">
            <a:avLst/>
          </a:prstGeom>
          <a:noFill/>
          <a:ln w="9525">
            <a:noFill/>
            <a:miter lim="800000"/>
            <a:headEnd/>
            <a:tailEnd/>
          </a:ln>
          <a:effectLst/>
        </p:spPr>
      </p:pic>
      <p:sp>
        <p:nvSpPr>
          <p:cNvPr id="3" name="TextBox 2"/>
          <p:cNvSpPr txBox="1"/>
          <p:nvPr/>
        </p:nvSpPr>
        <p:spPr>
          <a:xfrm>
            <a:off x="107504" y="-27384"/>
            <a:ext cx="2374368" cy="461665"/>
          </a:xfrm>
          <a:prstGeom prst="rect">
            <a:avLst/>
          </a:prstGeom>
          <a:noFill/>
        </p:spPr>
        <p:txBody>
          <a:bodyPr wrap="none" rtlCol="0">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Понтий Пилат </a:t>
            </a:r>
          </a:p>
        </p:txBody>
      </p:sp>
      <p:sp>
        <p:nvSpPr>
          <p:cNvPr id="4" name="TextBox 3"/>
          <p:cNvSpPr txBox="1"/>
          <p:nvPr/>
        </p:nvSpPr>
        <p:spPr>
          <a:xfrm>
            <a:off x="0" y="404664"/>
            <a:ext cx="5076056" cy="6494085"/>
          </a:xfrm>
          <a:prstGeom prst="rect">
            <a:avLst/>
          </a:prstGeom>
          <a:noFill/>
        </p:spPr>
        <p:txBody>
          <a:bodyPr wrap="square" rtlCol="0">
            <a:spAutoFit/>
          </a:bodyPr>
          <a:lstStyle/>
          <a:p>
            <a:r>
              <a:rPr lang="ru-RU" sz="1600" dirty="0" smtClean="0">
                <a:solidFill>
                  <a:schemeClr val="bg1"/>
                </a:solidFill>
                <a:latin typeface="Georgia" pitchFamily="18" charset="0"/>
              </a:rPr>
              <a:t>Римский </a:t>
            </a:r>
            <a:r>
              <a:rPr lang="ru-RU" sz="1600" dirty="0">
                <a:solidFill>
                  <a:schemeClr val="bg1"/>
                </a:solidFill>
                <a:latin typeface="Georgia" pitchFamily="18" charset="0"/>
              </a:rPr>
              <a:t>прокуратор (наместник) Иудеи в конце 20-х - начале 30-х гг. н. э., при котором был казнен Иисус Христос. Понтий Пилат - один из главных героев романа «Мастер и Маргарита».</a:t>
            </a:r>
          </a:p>
          <a:p>
            <a:r>
              <a:rPr lang="ru-RU" sz="1600" dirty="0">
                <a:solidFill>
                  <a:schemeClr val="bg1"/>
                </a:solidFill>
                <a:latin typeface="Georgia" pitchFamily="18" charset="0"/>
              </a:rPr>
              <a:t>На первый взгляд, Понтий Пилат у Булгакова - человек без биографии, но на самом деле вся она в скрытом виде присутствует в тексте. Ключом здесь является упоминание битвы при </a:t>
            </a:r>
            <a:r>
              <a:rPr lang="ru-RU" sz="1600" dirty="0" err="1">
                <a:solidFill>
                  <a:schemeClr val="bg1"/>
                </a:solidFill>
                <a:latin typeface="Georgia" pitchFamily="18" charset="0"/>
              </a:rPr>
              <a:t>Идиставизо</a:t>
            </a:r>
            <a:r>
              <a:rPr lang="ru-RU" sz="1600" dirty="0">
                <a:solidFill>
                  <a:schemeClr val="bg1"/>
                </a:solidFill>
                <a:latin typeface="Georgia" pitchFamily="18" charset="0"/>
              </a:rPr>
              <a:t>, где будущий прокуратор Иудеи командовал кавалерийской </a:t>
            </a:r>
            <a:r>
              <a:rPr lang="ru-RU" sz="1600" dirty="0" err="1">
                <a:solidFill>
                  <a:schemeClr val="bg1"/>
                </a:solidFill>
                <a:latin typeface="Georgia" pitchFamily="18" charset="0"/>
              </a:rPr>
              <a:t>турмой</a:t>
            </a:r>
            <a:r>
              <a:rPr lang="ru-RU" sz="1600" dirty="0">
                <a:solidFill>
                  <a:schemeClr val="bg1"/>
                </a:solidFill>
                <a:latin typeface="Georgia" pitchFamily="18" charset="0"/>
              </a:rPr>
              <a:t> и спас от гибели окруженного германцами великана Марка </a:t>
            </a:r>
            <a:r>
              <a:rPr lang="ru-RU" sz="1600" dirty="0" err="1">
                <a:solidFill>
                  <a:schemeClr val="bg1"/>
                </a:solidFill>
                <a:latin typeface="Georgia" pitchFamily="18" charset="0"/>
              </a:rPr>
              <a:t>Крысобоя</a:t>
            </a:r>
            <a:r>
              <a:rPr lang="ru-RU" sz="1600" dirty="0">
                <a:solidFill>
                  <a:schemeClr val="bg1"/>
                </a:solidFill>
                <a:latin typeface="Georgia" pitchFamily="18" charset="0"/>
              </a:rPr>
              <a:t>. </a:t>
            </a:r>
            <a:r>
              <a:rPr lang="ru-RU" sz="1600" dirty="0" err="1">
                <a:solidFill>
                  <a:schemeClr val="bg1"/>
                </a:solidFill>
                <a:latin typeface="Georgia" pitchFamily="18" charset="0"/>
              </a:rPr>
              <a:t>Идиставизо</a:t>
            </a:r>
            <a:r>
              <a:rPr lang="ru-RU" sz="1600" dirty="0">
                <a:solidFill>
                  <a:schemeClr val="bg1"/>
                </a:solidFill>
                <a:latin typeface="Georgia" pitchFamily="18" charset="0"/>
              </a:rPr>
              <a:t> - это долина </a:t>
            </a:r>
            <a:r>
              <a:rPr lang="ru-RU" sz="1600" dirty="0" smtClean="0">
                <a:solidFill>
                  <a:schemeClr val="bg1"/>
                </a:solidFill>
                <a:latin typeface="Georgia" pitchFamily="18" charset="0"/>
              </a:rPr>
              <a:t>при р</a:t>
            </a:r>
            <a:r>
              <a:rPr lang="ru-RU" sz="1600" dirty="0">
                <a:solidFill>
                  <a:schemeClr val="bg1"/>
                </a:solidFill>
                <a:latin typeface="Georgia" pitchFamily="18" charset="0"/>
              </a:rPr>
              <a:t>. Везер в Германии, где в 16 г. римский полководец </a:t>
            </a:r>
            <a:r>
              <a:rPr lang="ru-RU" sz="1600" dirty="0" err="1">
                <a:solidFill>
                  <a:schemeClr val="bg1"/>
                </a:solidFill>
                <a:latin typeface="Georgia" pitchFamily="18" charset="0"/>
              </a:rPr>
              <a:t>Германик</a:t>
            </a:r>
            <a:r>
              <a:rPr lang="ru-RU" sz="1600" dirty="0">
                <a:solidFill>
                  <a:schemeClr val="bg1"/>
                </a:solidFill>
                <a:latin typeface="Georgia" pitchFamily="18" charset="0"/>
              </a:rPr>
              <a:t> разбил войско </a:t>
            </a:r>
            <a:r>
              <a:rPr lang="ru-RU" sz="1600" dirty="0" err="1">
                <a:solidFill>
                  <a:schemeClr val="bg1"/>
                </a:solidFill>
                <a:latin typeface="Georgia" pitchFamily="18" charset="0"/>
              </a:rPr>
              <a:t>Арминия</a:t>
            </a:r>
            <a:r>
              <a:rPr lang="ru-RU" sz="1600" dirty="0">
                <a:solidFill>
                  <a:schemeClr val="bg1"/>
                </a:solidFill>
                <a:latin typeface="Georgia" pitchFamily="18" charset="0"/>
              </a:rPr>
              <a:t> предводителя германского племени </a:t>
            </a:r>
            <a:r>
              <a:rPr lang="ru-RU" sz="1600" dirty="0" err="1">
                <a:solidFill>
                  <a:schemeClr val="bg1"/>
                </a:solidFill>
                <a:latin typeface="Georgia" pitchFamily="18" charset="0"/>
              </a:rPr>
              <a:t>херусков</a:t>
            </a:r>
            <a:r>
              <a:rPr lang="ru-RU" sz="1600" dirty="0">
                <a:solidFill>
                  <a:schemeClr val="bg1"/>
                </a:solidFill>
                <a:latin typeface="Georgia" pitchFamily="18" charset="0"/>
              </a:rPr>
              <a:t>. </a:t>
            </a:r>
          </a:p>
          <a:p>
            <a:r>
              <a:rPr lang="ru-RU" sz="1600" dirty="0">
                <a:solidFill>
                  <a:schemeClr val="bg1"/>
                </a:solidFill>
                <a:latin typeface="Georgia" pitchFamily="18" charset="0"/>
              </a:rPr>
              <a:t>Иисус арестован по доносу Иуды, "синедрион, сановники... все требовали мщенья". А Понтий Пилат "трусости своей не может победить, Прокуратор до конца пытается спасти Иисуса, но напрасно...</a:t>
            </a:r>
          </a:p>
          <a:p>
            <a:r>
              <a:rPr lang="ru-RU" sz="1600" dirty="0">
                <a:solidFill>
                  <a:schemeClr val="bg1"/>
                </a:solidFill>
                <a:latin typeface="Georgia" pitchFamily="18" charset="0"/>
              </a:rPr>
              <a:t>У Булгакова Понтий Пилат, видит </a:t>
            </a:r>
            <a:r>
              <a:rPr lang="ru-RU" sz="1600" dirty="0" err="1">
                <a:solidFill>
                  <a:schemeClr val="bg1"/>
                </a:solidFill>
                <a:latin typeface="Georgia" pitchFamily="18" charset="0"/>
              </a:rPr>
              <a:t>несостоятель-ность</a:t>
            </a:r>
            <a:r>
              <a:rPr lang="ru-RU" sz="1600" dirty="0">
                <a:solidFill>
                  <a:schemeClr val="bg1"/>
                </a:solidFill>
                <a:latin typeface="Georgia" pitchFamily="18" charset="0"/>
              </a:rPr>
              <a:t> обвинения в "оскорблении величества", которое инкриминируется </a:t>
            </a:r>
            <a:r>
              <a:rPr lang="ru-RU" sz="1600" dirty="0" err="1">
                <a:solidFill>
                  <a:schemeClr val="bg1"/>
                </a:solidFill>
                <a:latin typeface="Georgia" pitchFamily="18" charset="0"/>
              </a:rPr>
              <a:t>Иешуа</a:t>
            </a:r>
            <a:r>
              <a:rPr lang="ru-RU" sz="1600" dirty="0">
                <a:solidFill>
                  <a:schemeClr val="bg1"/>
                </a:solidFill>
                <a:latin typeface="Georgia" pitchFamily="18" charset="0"/>
              </a:rPr>
              <a:t>, и пытается убедить иудеев отпустить его, а не Вар-</a:t>
            </a:r>
            <a:r>
              <a:rPr lang="ru-RU" sz="1600" dirty="0" err="1">
                <a:solidFill>
                  <a:schemeClr val="bg1"/>
                </a:solidFill>
                <a:latin typeface="Georgia" pitchFamily="18" charset="0"/>
              </a:rPr>
              <a:t>равана</a:t>
            </a:r>
            <a:r>
              <a:rPr lang="ru-RU" sz="1600" dirty="0">
                <a:solidFill>
                  <a:schemeClr val="bg1"/>
                </a:solidFill>
                <a:latin typeface="Georgia" pitchFamily="18" charset="0"/>
              </a:rPr>
              <a:t>. А после оглашения приговора надвигается туча, и Понтий Пилат чувствует приближающуюся грозу.</a:t>
            </a:r>
          </a:p>
        </p:txBody>
      </p:sp>
    </p:spTree>
    <p:extLst>
      <p:ext uri="{BB962C8B-B14F-4D97-AF65-F5344CB8AC3E}">
        <p14:creationId xmlns:p14="http://schemas.microsoft.com/office/powerpoint/2010/main" xmlns="" val="863096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4876800" y="745284"/>
            <a:ext cx="4267200" cy="4624388"/>
          </a:xfrm>
          <a:prstGeom prst="rect">
            <a:avLst/>
          </a:prstGeom>
          <a:noFill/>
          <a:ln w="9525">
            <a:noFill/>
            <a:miter lim="800000"/>
            <a:headEnd/>
            <a:tailEnd/>
          </a:ln>
          <a:effectLst/>
        </p:spPr>
      </p:pic>
      <p:sp>
        <p:nvSpPr>
          <p:cNvPr id="3" name="TextBox 2"/>
          <p:cNvSpPr txBox="1"/>
          <p:nvPr/>
        </p:nvSpPr>
        <p:spPr>
          <a:xfrm>
            <a:off x="251519" y="198993"/>
            <a:ext cx="2725426" cy="461665"/>
          </a:xfrm>
          <a:prstGeom prst="rect">
            <a:avLst/>
          </a:prstGeom>
          <a:noFill/>
        </p:spPr>
        <p:txBody>
          <a:bodyPr wrap="none" rtlCol="0">
            <a:spAutoFit/>
          </a:bodyPr>
          <a:lstStyle/>
          <a:p>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Иешуа</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Га-</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Ноцри</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a:t>
            </a:r>
          </a:p>
        </p:txBody>
      </p:sp>
      <p:sp>
        <p:nvSpPr>
          <p:cNvPr id="4" name="TextBox 3"/>
          <p:cNvSpPr txBox="1"/>
          <p:nvPr/>
        </p:nvSpPr>
        <p:spPr>
          <a:xfrm>
            <a:off x="72008" y="769922"/>
            <a:ext cx="4860032" cy="5755422"/>
          </a:xfrm>
          <a:prstGeom prst="rect">
            <a:avLst/>
          </a:prstGeom>
          <a:noFill/>
        </p:spPr>
        <p:txBody>
          <a:bodyPr wrap="square" rtlCol="0">
            <a:spAutoFit/>
          </a:bodyPr>
          <a:lstStyle/>
          <a:p>
            <a:r>
              <a:rPr lang="ru-RU" sz="1600" dirty="0">
                <a:solidFill>
                  <a:schemeClr val="bg1"/>
                </a:solidFill>
                <a:latin typeface="Georgia" pitchFamily="18" charset="0"/>
              </a:rPr>
              <a:t>Булгаков узнал, что упоминаемое в Талмуде одно из имен Христа - Га-</a:t>
            </a:r>
            <a:r>
              <a:rPr lang="ru-RU" sz="1600" dirty="0" err="1">
                <a:solidFill>
                  <a:schemeClr val="bg1"/>
                </a:solidFill>
                <a:latin typeface="Georgia" pitchFamily="18" charset="0"/>
              </a:rPr>
              <a:t>Ноцри</a:t>
            </a:r>
            <a:r>
              <a:rPr lang="ru-RU" sz="1600" dirty="0">
                <a:solidFill>
                  <a:schemeClr val="bg1"/>
                </a:solidFill>
                <a:latin typeface="Georgia" pitchFamily="18" charset="0"/>
              </a:rPr>
              <a:t> означает Назарянин. Автор "Мастера и Маргариты" счел ранние свидетельства о внешности Христа достоверными, и сделал своего И. Г.-Н, худым и невзрачным со следами физического насилия на лице: представший перед Понтием Пилатом человек "был одет в старенький и разорванный голубой хитон. Голова его была прикрыта белой повязкой с ремешком вокруг лба, а руки связаны за спиной. Под левым глазом у человека был большой синяк, в углу рта - ссадина с запекшийся кровью. Приведенный с тревожным любопытством глядел на прокуратора". </a:t>
            </a:r>
            <a:br>
              <a:rPr lang="ru-RU" sz="1600" dirty="0">
                <a:solidFill>
                  <a:schemeClr val="bg1"/>
                </a:solidFill>
                <a:latin typeface="Georgia" pitchFamily="18" charset="0"/>
              </a:rPr>
            </a:br>
            <a:r>
              <a:rPr lang="ru-RU" sz="1600" dirty="0">
                <a:solidFill>
                  <a:schemeClr val="bg1"/>
                </a:solidFill>
                <a:latin typeface="Georgia" pitchFamily="18" charset="0"/>
              </a:rPr>
              <a:t>Булгаков всячески подчеркивает, что </a:t>
            </a:r>
            <a:r>
              <a:rPr lang="ru-RU" sz="1600" dirty="0" err="1">
                <a:solidFill>
                  <a:schemeClr val="bg1"/>
                </a:solidFill>
                <a:latin typeface="Georgia" pitchFamily="18" charset="0"/>
              </a:rPr>
              <a:t>Иешуа</a:t>
            </a:r>
            <a:r>
              <a:rPr lang="ru-RU" sz="1600" dirty="0">
                <a:solidFill>
                  <a:schemeClr val="bg1"/>
                </a:solidFill>
                <a:latin typeface="Georgia" pitchFamily="18" charset="0"/>
              </a:rPr>
              <a:t>  - человек, а не Бог, поэтому он и наделен самой неблагообразной, не запоминающейся внешностью. </a:t>
            </a:r>
          </a:p>
          <a:p>
            <a:r>
              <a:rPr lang="ru-RU" sz="1600" dirty="0">
                <a:solidFill>
                  <a:schemeClr val="bg1"/>
                </a:solidFill>
                <a:latin typeface="Georgia" pitchFamily="18" charset="0"/>
              </a:rPr>
              <a:t>Внешнее </a:t>
            </a:r>
            <a:r>
              <a:rPr lang="ru-RU" sz="1600" dirty="0" err="1">
                <a:solidFill>
                  <a:schemeClr val="bg1"/>
                </a:solidFill>
                <a:latin typeface="Georgia" pitchFamily="18" charset="0"/>
              </a:rPr>
              <a:t>неблагообразие</a:t>
            </a:r>
            <a:r>
              <a:rPr lang="ru-RU" sz="1600" dirty="0">
                <a:solidFill>
                  <a:schemeClr val="bg1"/>
                </a:solidFill>
                <a:latin typeface="Georgia" pitchFamily="18" charset="0"/>
              </a:rPr>
              <a:t> И. Г.-Н. контрастирует с красотой его души и чистотой его идеи о торжестве правды и добрых людей (а злых людей, по его убеждению, нет на свете).</a:t>
            </a:r>
          </a:p>
        </p:txBody>
      </p:sp>
      <p:sp>
        <p:nvSpPr>
          <p:cNvPr id="5" name="TextBox 4"/>
          <p:cNvSpPr txBox="1"/>
          <p:nvPr/>
        </p:nvSpPr>
        <p:spPr>
          <a:xfrm>
            <a:off x="5072066" y="5715016"/>
            <a:ext cx="4071934" cy="646331"/>
          </a:xfrm>
          <a:prstGeom prst="rect">
            <a:avLst/>
          </a:prstGeom>
          <a:noFill/>
        </p:spPr>
        <p:txBody>
          <a:bodyPr wrap="square" rtlCol="0">
            <a:spAutoFit/>
          </a:bodyPr>
          <a:lstStyle/>
          <a:p>
            <a:r>
              <a:rPr lang="ru-RU" dirty="0" smtClean="0">
                <a:hlinkClick r:id="rId3" action="ppaction://hlinkfile"/>
              </a:rPr>
              <a:t>Мастер и Маргарита  (</a:t>
            </a:r>
            <a:r>
              <a:rPr lang="ru-RU" dirty="0" err="1" smtClean="0">
                <a:hlinkClick r:id="rId3" action="ppaction://hlinkfile"/>
              </a:rPr>
              <a:t>Иешуа</a:t>
            </a:r>
            <a:r>
              <a:rPr lang="ru-RU" dirty="0" smtClean="0">
                <a:hlinkClick r:id="rId3" action="ppaction://hlinkfile"/>
              </a:rPr>
              <a:t> и Понтий Пилат ).</a:t>
            </a:r>
            <a:r>
              <a:rPr lang="ru-RU" dirty="0" err="1" smtClean="0">
                <a:hlinkClick r:id="rId3" action="ppaction://hlinkfile"/>
              </a:rPr>
              <a:t>avi</a:t>
            </a:r>
            <a:endParaRPr lang="ru-RU" dirty="0"/>
          </a:p>
        </p:txBody>
      </p:sp>
    </p:spTree>
    <p:extLst>
      <p:ext uri="{BB962C8B-B14F-4D97-AF65-F5344CB8AC3E}">
        <p14:creationId xmlns:p14="http://schemas.microsoft.com/office/powerpoint/2010/main" xmlns="" val="1632524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1972015"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Заключение</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571472" y="1071546"/>
            <a:ext cx="7000924" cy="3693319"/>
          </a:xfrm>
          <a:prstGeom prst="rect">
            <a:avLst/>
          </a:prstGeom>
          <a:noFill/>
        </p:spPr>
        <p:txBody>
          <a:bodyPr wrap="square" rtlCol="0">
            <a:spAutoFit/>
          </a:bodyPr>
          <a:lstStyle/>
          <a:p>
            <a:r>
              <a:rPr lang="ru-RU" dirty="0" smtClean="0">
                <a:solidFill>
                  <a:schemeClr val="bg1"/>
                </a:solidFill>
                <a:latin typeface="Georgia" pitchFamily="18" charset="0"/>
              </a:rPr>
              <a:t>Когда Булгаков писал свой роман, у него возникали большие трудности с острой политической сатирой, которую писатель хотел скрыть от глаз цензуры и которая, безусловно, была понятна людям. Вероятно, Булгаков не исключал, что политические намеки, содержащиеся в «Мастере и Маргарите» принесут ему неприятности. Некоторые наиболее политически прозрачные места романа писатель уничтожил еще на ранних стадиях работы. Но, как сказал </a:t>
            </a:r>
            <a:r>
              <a:rPr lang="ru-RU" dirty="0" err="1" smtClean="0">
                <a:solidFill>
                  <a:schemeClr val="bg1"/>
                </a:solidFill>
                <a:latin typeface="Georgia" pitchFamily="18" charset="0"/>
              </a:rPr>
              <a:t>Воланд</a:t>
            </a:r>
            <a:r>
              <a:rPr lang="ru-RU" dirty="0" smtClean="0">
                <a:solidFill>
                  <a:schemeClr val="bg1"/>
                </a:solidFill>
                <a:latin typeface="Georgia" pitchFamily="18" charset="0"/>
              </a:rPr>
              <a:t>, «рукописи не горят». Булгаков, уничтоживший первую редакцию «Мастера и Маргариты», убедился, что раз написанное уже невозможно изгнать из памяти, и в результате оставил после смерти в наследство потомкам рукопись великого произведения.</a:t>
            </a:r>
            <a:endParaRPr lang="ru-RU" dirty="0">
              <a:solidFill>
                <a:schemeClr val="bg1"/>
              </a:solidFill>
              <a:latin typeface="Georgia" pitchFamily="18" charset="0"/>
            </a:endParaRPr>
          </a:p>
        </p:txBody>
      </p:sp>
      <p:sp>
        <p:nvSpPr>
          <p:cNvPr id="4" name="TextBox 3"/>
          <p:cNvSpPr txBox="1"/>
          <p:nvPr/>
        </p:nvSpPr>
        <p:spPr>
          <a:xfrm>
            <a:off x="5500694" y="5500702"/>
            <a:ext cx="3347135" cy="369332"/>
          </a:xfrm>
          <a:prstGeom prst="rect">
            <a:avLst/>
          </a:prstGeom>
          <a:noFill/>
        </p:spPr>
        <p:txBody>
          <a:bodyPr wrap="none" rtlCol="0">
            <a:spAutoFit/>
          </a:bodyPr>
          <a:lstStyle/>
          <a:p>
            <a:r>
              <a:rPr lang="ru-RU" dirty="0" smtClean="0">
                <a:hlinkClick r:id="rId2" action="ppaction://hlinkfile"/>
              </a:rPr>
              <a:t>Мастер и Маргарита - Финал.</a:t>
            </a:r>
            <a:r>
              <a:rPr lang="en-US" dirty="0" err="1" smtClean="0">
                <a:hlinkClick r:id="rId2" action="ppaction://hlinkfile"/>
              </a:rPr>
              <a:t>avi</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01_05_12_11_p"/>
          <p:cNvPicPr>
            <a:picLocks noChangeAspect="1" noChangeArrowheads="1"/>
          </p:cNvPicPr>
          <p:nvPr/>
        </p:nvPicPr>
        <p:blipFill>
          <a:blip r:embed="rId2" cstate="print"/>
          <a:srcRect/>
          <a:stretch>
            <a:fillRect/>
          </a:stretch>
        </p:blipFill>
        <p:spPr bwMode="auto">
          <a:xfrm>
            <a:off x="2298700" y="94457"/>
            <a:ext cx="4546600" cy="6669087"/>
          </a:xfrm>
          <a:prstGeom prst="rect">
            <a:avLst/>
          </a:prstGeom>
          <a:noFill/>
        </p:spPr>
      </p:pic>
    </p:spTree>
    <p:extLst>
      <p:ext uri="{BB962C8B-B14F-4D97-AF65-F5344CB8AC3E}">
        <p14:creationId xmlns:p14="http://schemas.microsoft.com/office/powerpoint/2010/main" xmlns="" val="404503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610" y="620688"/>
            <a:ext cx="7940822" cy="5078313"/>
          </a:xfrm>
          <a:prstGeom prst="rect">
            <a:avLst/>
          </a:prstGeom>
          <a:noFill/>
        </p:spPr>
        <p:txBody>
          <a:bodyPr wrap="square" rtlCol="0">
            <a:spAutoFit/>
          </a:bodyPr>
          <a:lstStyle/>
          <a:p>
            <a:r>
              <a:rPr lang="ru-RU" b="1" u="sng" dirty="0" smtClean="0">
                <a:solidFill>
                  <a:schemeClr val="bg1"/>
                </a:solidFill>
                <a:effectLst>
                  <a:outerShdw blurRad="38100" dist="38100" dir="2700000" algn="tl">
                    <a:srgbClr val="000000">
                      <a:alpha val="43137"/>
                    </a:srgbClr>
                  </a:outerShdw>
                </a:effectLst>
                <a:latin typeface="Georgia" pitchFamily="18" charset="0"/>
              </a:rPr>
              <a:t>Вторая редакция</a:t>
            </a:r>
          </a:p>
          <a:p>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Создавалась до 1936 года.</a:t>
            </a:r>
          </a:p>
          <a:p>
            <a:pPr marL="285750" indent="-285750">
              <a:buFont typeface="Arial" pitchFamily="34" charset="0"/>
              <a:buChar char="•"/>
            </a:pPr>
            <a:r>
              <a:rPr lang="ru-RU" dirty="0" smtClean="0">
                <a:solidFill>
                  <a:schemeClr val="bg1"/>
                </a:solidFill>
                <a:latin typeface="Georgia" pitchFamily="18" charset="0"/>
              </a:rPr>
              <a:t>Имела подзаголовок «Фантастический роман» и варианты названий: «Великий канцлер», «Сатана», «Вот и я», «Черный маг», «Копыто инженера».</a:t>
            </a:r>
          </a:p>
          <a:p>
            <a:endParaRPr lang="ru-RU" dirty="0" smtClean="0">
              <a:solidFill>
                <a:schemeClr val="bg1"/>
              </a:solidFill>
              <a:latin typeface="Georgia" pitchFamily="18" charset="0"/>
            </a:endParaRPr>
          </a:p>
          <a:p>
            <a:endParaRPr lang="ru-RU" dirty="0" smtClean="0">
              <a:solidFill>
                <a:schemeClr val="bg1"/>
              </a:solidFill>
              <a:latin typeface="Georgia" pitchFamily="18" charset="0"/>
            </a:endParaRPr>
          </a:p>
          <a:p>
            <a:r>
              <a:rPr lang="ru-RU" b="1" u="sng" dirty="0" smtClean="0">
                <a:solidFill>
                  <a:schemeClr val="bg1"/>
                </a:solidFill>
                <a:effectLst>
                  <a:outerShdw blurRad="38100" dist="38100" dir="2700000" algn="tl">
                    <a:srgbClr val="000000">
                      <a:alpha val="43137"/>
                    </a:srgbClr>
                  </a:outerShdw>
                </a:effectLst>
                <a:latin typeface="Georgia" pitchFamily="18" charset="0"/>
              </a:rPr>
              <a:t>Третья редакция</a:t>
            </a:r>
          </a:p>
          <a:p>
            <a:endParaRPr lang="ru-RU" dirty="0" smtClean="0">
              <a:solidFill>
                <a:schemeClr val="bg1"/>
              </a:solidFill>
              <a:latin typeface="Georgia" pitchFamily="18" charset="0"/>
            </a:endParaRPr>
          </a:p>
          <a:p>
            <a:pPr marL="285750" indent="-285750">
              <a:buFont typeface="Arial" pitchFamily="34" charset="0"/>
              <a:buChar char="•"/>
            </a:pPr>
            <a:r>
              <a:rPr lang="ru-RU" dirty="0" smtClean="0">
                <a:solidFill>
                  <a:schemeClr val="bg1"/>
                </a:solidFill>
                <a:latin typeface="Georgia" pitchFamily="18" charset="0"/>
              </a:rPr>
              <a:t>Начата во второй половине 1936 года.</a:t>
            </a:r>
          </a:p>
          <a:p>
            <a:pPr marL="285750" indent="-285750">
              <a:buFont typeface="Arial" pitchFamily="34" charset="0"/>
              <a:buChar char="•"/>
            </a:pPr>
            <a:r>
              <a:rPr lang="ru-RU" dirty="0" smtClean="0">
                <a:solidFill>
                  <a:schemeClr val="bg1"/>
                </a:solidFill>
                <a:latin typeface="Georgia" pitchFamily="18" charset="0"/>
              </a:rPr>
              <a:t>Первоначально называлась «Князь тьмы», но уже в 1937 году появилось заглавие «Мастер и Маргарита». </a:t>
            </a:r>
          </a:p>
          <a:p>
            <a:pPr marL="285750" indent="-285750">
              <a:buFont typeface="Arial" pitchFamily="34" charset="0"/>
              <a:buChar char="•"/>
            </a:pPr>
            <a:r>
              <a:rPr lang="ru-RU" dirty="0" smtClean="0">
                <a:solidFill>
                  <a:schemeClr val="bg1"/>
                </a:solidFill>
                <a:latin typeface="Georgia" pitchFamily="18" charset="0"/>
              </a:rPr>
              <a:t>25 июня 1938 года полный текст впервые был перепечатан (печатала его О. С. </a:t>
            </a:r>
            <a:r>
              <a:rPr lang="ru-RU" dirty="0" err="1" smtClean="0">
                <a:solidFill>
                  <a:schemeClr val="bg1"/>
                </a:solidFill>
                <a:latin typeface="Georgia" pitchFamily="18" charset="0"/>
              </a:rPr>
              <a:t>Бокшанская</a:t>
            </a:r>
            <a:r>
              <a:rPr lang="ru-RU" dirty="0" smtClean="0">
                <a:solidFill>
                  <a:schemeClr val="bg1"/>
                </a:solidFill>
                <a:latin typeface="Georgia" pitchFamily="18" charset="0"/>
              </a:rPr>
              <a:t>, сестра Е. С. Булгаковой). </a:t>
            </a:r>
          </a:p>
          <a:p>
            <a:pPr marL="285750" indent="-285750">
              <a:buFont typeface="Arial" pitchFamily="34" charset="0"/>
              <a:buChar char="•"/>
            </a:pPr>
            <a:r>
              <a:rPr lang="ru-RU" dirty="0" smtClean="0">
                <a:solidFill>
                  <a:schemeClr val="bg1"/>
                </a:solidFill>
                <a:latin typeface="Georgia" pitchFamily="18" charset="0"/>
              </a:rPr>
              <a:t>Авторская правка продолжалась почти до самой смерти писателя, Булгаков прекратил её на фразе Маргариты: «Так это, стало быть, литераторы за гробом идут?»</a:t>
            </a:r>
            <a:endParaRPr lang="ru-RU" dirty="0"/>
          </a:p>
        </p:txBody>
      </p:sp>
    </p:spTree>
    <p:extLst>
      <p:ext uri="{BB962C8B-B14F-4D97-AF65-F5344CB8AC3E}">
        <p14:creationId xmlns:p14="http://schemas.microsoft.com/office/powerpoint/2010/main" xmlns="" val="71903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49545"/>
            <a:ext cx="4392549"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История публикации романа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467544" y="980728"/>
            <a:ext cx="7056784" cy="5355312"/>
          </a:xfrm>
          <a:prstGeom prst="rect">
            <a:avLst/>
          </a:prstGeom>
          <a:noFill/>
        </p:spPr>
        <p:txBody>
          <a:bodyPr wrap="square" rtlCol="0">
            <a:spAutoFit/>
          </a:bodyPr>
          <a:lstStyle/>
          <a:p>
            <a:pPr marL="285750" indent="-285750">
              <a:buFont typeface="Arial" pitchFamily="34" charset="0"/>
              <a:buChar char="•"/>
            </a:pPr>
            <a:r>
              <a:rPr lang="ru-RU" dirty="0" smtClean="0">
                <a:solidFill>
                  <a:schemeClr val="bg1"/>
                </a:solidFill>
                <a:latin typeface="Georgia" pitchFamily="18" charset="0"/>
              </a:rPr>
              <a:t>При жизни автор читал у себя дома отдельные места близким друзьям. </a:t>
            </a:r>
          </a:p>
          <a:p>
            <a:pPr marL="285750" indent="-285750">
              <a:buFont typeface="Arial" pitchFamily="34" charset="0"/>
              <a:buChar char="•"/>
            </a:pPr>
            <a:r>
              <a:rPr lang="ru-RU" dirty="0" smtClean="0">
                <a:solidFill>
                  <a:schemeClr val="bg1"/>
                </a:solidFill>
                <a:latin typeface="Georgia" pitchFamily="18" charset="0"/>
              </a:rPr>
              <a:t>В 1961 году, филолог А. З. </a:t>
            </a:r>
            <a:r>
              <a:rPr lang="ru-RU" dirty="0" err="1" smtClean="0">
                <a:solidFill>
                  <a:schemeClr val="bg1"/>
                </a:solidFill>
                <a:latin typeface="Georgia" pitchFamily="18" charset="0"/>
              </a:rPr>
              <a:t>Вулис</a:t>
            </a:r>
            <a:r>
              <a:rPr lang="ru-RU" dirty="0" smtClean="0">
                <a:solidFill>
                  <a:schemeClr val="bg1"/>
                </a:solidFill>
                <a:latin typeface="Georgia" pitchFamily="18" charset="0"/>
              </a:rPr>
              <a:t> писал работу по советским сатирикам и вспомнил подзабытого сатирика, автора «Зойкиной квартиры» и «Багрового острова». </a:t>
            </a:r>
            <a:r>
              <a:rPr lang="ru-RU" dirty="0" err="1" smtClean="0">
                <a:solidFill>
                  <a:schemeClr val="bg1"/>
                </a:solidFill>
                <a:latin typeface="Georgia" pitchFamily="18" charset="0"/>
              </a:rPr>
              <a:t>Вулис</a:t>
            </a:r>
            <a:r>
              <a:rPr lang="ru-RU" dirty="0" smtClean="0">
                <a:solidFill>
                  <a:schemeClr val="bg1"/>
                </a:solidFill>
                <a:latin typeface="Georgia" pitchFamily="18" charset="0"/>
              </a:rPr>
              <a:t> узнал, что жива вдова писателя, и установил с ней контакт. После первоначального периода недоверия, Елена Сергеевна дала почитать рукопись «Мастера». Потрясённый </a:t>
            </a:r>
            <a:r>
              <a:rPr lang="ru-RU" dirty="0" err="1" smtClean="0">
                <a:solidFill>
                  <a:schemeClr val="bg1"/>
                </a:solidFill>
                <a:latin typeface="Georgia" pitchFamily="18" charset="0"/>
              </a:rPr>
              <a:t>Вулис</a:t>
            </a:r>
            <a:r>
              <a:rPr lang="ru-RU" dirty="0" smtClean="0">
                <a:solidFill>
                  <a:schemeClr val="bg1"/>
                </a:solidFill>
                <a:latin typeface="Georgia" pitchFamily="18" charset="0"/>
              </a:rPr>
              <a:t> рассказал многим, после чего по литературной Москве пошли слухи о великом романе. Это привело к первой публикации в журнале «Москва» в 1966 году.</a:t>
            </a:r>
          </a:p>
          <a:p>
            <a:pPr marL="285750" indent="-285750">
              <a:buFont typeface="Arial" pitchFamily="34" charset="0"/>
              <a:buChar char="•"/>
            </a:pPr>
            <a:r>
              <a:rPr lang="ru-RU" dirty="0" smtClean="0">
                <a:solidFill>
                  <a:schemeClr val="bg1"/>
                </a:solidFill>
                <a:latin typeface="Georgia" pitchFamily="18" charset="0"/>
              </a:rPr>
              <a:t>Полный текст романа по ходатайству К. </a:t>
            </a:r>
            <a:r>
              <a:rPr lang="ru-RU" dirty="0" err="1" smtClean="0">
                <a:solidFill>
                  <a:schemeClr val="bg1"/>
                </a:solidFill>
                <a:latin typeface="Georgia" pitchFamily="18" charset="0"/>
              </a:rPr>
              <a:t>Cимонова</a:t>
            </a:r>
            <a:r>
              <a:rPr lang="ru-RU" dirty="0" smtClean="0">
                <a:solidFill>
                  <a:schemeClr val="bg1"/>
                </a:solidFill>
                <a:latin typeface="Georgia" pitchFamily="18" charset="0"/>
              </a:rPr>
              <a:t> вышел уже после смерти Е. С. Булгаковой в издании 1973 года.</a:t>
            </a:r>
          </a:p>
          <a:p>
            <a:pPr marL="285750" indent="-285750">
              <a:buFont typeface="Arial" pitchFamily="34" charset="0"/>
              <a:buChar char="•"/>
            </a:pPr>
            <a:r>
              <a:rPr lang="ru-RU" dirty="0" smtClean="0">
                <a:solidFill>
                  <a:schemeClr val="bg1"/>
                </a:solidFill>
                <a:latin typeface="Georgia" pitchFamily="18" charset="0"/>
              </a:rPr>
              <a:t> В 1987 году доступ к фонду Булгакова в Отделе рукописей Библиотеки имени Ленина впервые после смерти вдовы писателя был открыт для текстологов, готовивших двухтомник, изданный в 1989 году, а окончательный текст был опубликован в 5-м томе собрания сочинений, вышедшем в 1990 году.</a:t>
            </a:r>
            <a:endParaRPr lang="ru-RU" dirty="0">
              <a:solidFill>
                <a:schemeClr val="bg1"/>
              </a:solidFill>
              <a:latin typeface="Georgia" pitchFamily="18" charset="0"/>
            </a:endParaRPr>
          </a:p>
        </p:txBody>
      </p:sp>
    </p:spTree>
    <p:extLst>
      <p:ext uri="{BB962C8B-B14F-4D97-AF65-F5344CB8AC3E}">
        <p14:creationId xmlns:p14="http://schemas.microsoft.com/office/powerpoint/2010/main" xmlns="" val="140122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83203"/>
            <a:ext cx="2962671"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Интересные факты</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467544" y="980728"/>
            <a:ext cx="8064896" cy="5078313"/>
          </a:xfrm>
          <a:prstGeom prst="rect">
            <a:avLst/>
          </a:prstGeom>
          <a:noFill/>
        </p:spPr>
        <p:txBody>
          <a:bodyPr wrap="square" rtlCol="0">
            <a:spAutoFit/>
          </a:bodyPr>
          <a:lstStyle/>
          <a:p>
            <a:pPr marL="285750" indent="-285750">
              <a:buFont typeface="Arial" pitchFamily="34" charset="0"/>
              <a:buChar char="•"/>
            </a:pPr>
            <a:r>
              <a:rPr lang="ru-RU" dirty="0" smtClean="0">
                <a:solidFill>
                  <a:schemeClr val="bg1"/>
                </a:solidFill>
                <a:latin typeface="Georgia" pitchFamily="18" charset="0"/>
              </a:rPr>
              <a:t>Считается, что квартира Булгакова многократно обыскивалась сотрудниками НКВД, и им было известно о существовании и содержании чернового варианта «Мастера и Маргариты». Также у Булгакова в 1937 году был телефонный разговор со Сталиным (содержание которого никому не известно). Несмотря на массовые репрессии 1937—1938 годов, ни Булгакова, ни кого-либо из членов его семьи не арестовали.</a:t>
            </a:r>
          </a:p>
          <a:p>
            <a:pPr marL="285750" indent="-285750">
              <a:buFont typeface="Arial" pitchFamily="34" charset="0"/>
              <a:buChar char="•"/>
            </a:pPr>
            <a:r>
              <a:rPr lang="ru-RU" dirty="0" smtClean="0">
                <a:solidFill>
                  <a:schemeClr val="bg1"/>
                </a:solidFill>
                <a:latin typeface="Georgia" pitchFamily="18" charset="0"/>
              </a:rPr>
              <a:t>В первой редакции романа содержались (ныне почти полностью утраченные) детальное описание примет «незнакомца» (</a:t>
            </a:r>
            <a:r>
              <a:rPr lang="ru-RU" dirty="0" err="1" smtClean="0">
                <a:solidFill>
                  <a:schemeClr val="bg1"/>
                </a:solidFill>
                <a:latin typeface="Georgia" pitchFamily="18" charset="0"/>
              </a:rPr>
              <a:t>Воланда</a:t>
            </a:r>
            <a:r>
              <a:rPr lang="ru-RU" dirty="0" smtClean="0">
                <a:solidFill>
                  <a:schemeClr val="bg1"/>
                </a:solidFill>
                <a:latin typeface="Georgia" pitchFamily="18" charset="0"/>
              </a:rPr>
              <a:t>) длиной 15 (!) рукописных страниц, а также открывавшее первую «</a:t>
            </a:r>
            <a:r>
              <a:rPr lang="ru-RU" dirty="0" err="1" smtClean="0">
                <a:solidFill>
                  <a:schemeClr val="bg1"/>
                </a:solidFill>
                <a:latin typeface="Georgia" pitchFamily="18" charset="0"/>
              </a:rPr>
              <a:t>ершалаимскую</a:t>
            </a:r>
            <a:r>
              <a:rPr lang="ru-RU" dirty="0" smtClean="0">
                <a:solidFill>
                  <a:schemeClr val="bg1"/>
                </a:solidFill>
                <a:latin typeface="Georgia" pitchFamily="18" charset="0"/>
              </a:rPr>
              <a:t>» главу подробное описание заседания Синедриона, на котором был осуждён </a:t>
            </a:r>
            <a:r>
              <a:rPr lang="ru-RU" dirty="0" err="1" smtClean="0">
                <a:solidFill>
                  <a:schemeClr val="bg1"/>
                </a:solidFill>
                <a:latin typeface="Georgia" pitchFamily="18" charset="0"/>
              </a:rPr>
              <a:t>Иешуа</a:t>
            </a:r>
            <a:r>
              <a:rPr lang="ru-RU" dirty="0" smtClean="0">
                <a:solidFill>
                  <a:schemeClr val="bg1"/>
                </a:solidFill>
                <a:latin typeface="Georgia" pitchFamily="18" charset="0"/>
              </a:rPr>
              <a:t>.</a:t>
            </a:r>
          </a:p>
          <a:p>
            <a:pPr marL="285750" indent="-285750">
              <a:buFont typeface="Arial" pitchFamily="34" charset="0"/>
              <a:buChar char="•"/>
            </a:pPr>
            <a:r>
              <a:rPr lang="ru-RU" dirty="0" smtClean="0">
                <a:solidFill>
                  <a:schemeClr val="bg1"/>
                </a:solidFill>
                <a:latin typeface="Georgia" pitchFamily="18" charset="0"/>
              </a:rPr>
              <a:t>В романе во время смерти </a:t>
            </a:r>
            <a:r>
              <a:rPr lang="ru-RU" dirty="0" err="1" smtClean="0">
                <a:solidFill>
                  <a:schemeClr val="bg1"/>
                </a:solidFill>
                <a:latin typeface="Georgia" pitchFamily="18" charset="0"/>
              </a:rPr>
              <a:t>Иешуа</a:t>
            </a:r>
            <a:r>
              <a:rPr lang="ru-RU" dirty="0" smtClean="0">
                <a:solidFill>
                  <a:schemeClr val="bg1"/>
                </a:solidFill>
                <a:latin typeface="Georgia" pitchFamily="18" charset="0"/>
              </a:rPr>
              <a:t> Га-</a:t>
            </a:r>
            <a:r>
              <a:rPr lang="ru-RU" dirty="0" err="1" smtClean="0">
                <a:solidFill>
                  <a:schemeClr val="bg1"/>
                </a:solidFill>
                <a:latin typeface="Georgia" pitchFamily="18" charset="0"/>
              </a:rPr>
              <a:t>Ноцри</a:t>
            </a:r>
            <a:r>
              <a:rPr lang="ru-RU" dirty="0" smtClean="0">
                <a:solidFill>
                  <a:schemeClr val="bg1"/>
                </a:solidFill>
                <a:latin typeface="Georgia" pitchFamily="18" charset="0"/>
              </a:rPr>
              <a:t>, в отличие от Евангелия, произносит имя не Бога, а Понтия Пилата. По мнению диакона Андрея Кураева, по этой причине </a:t>
            </a:r>
            <a:r>
              <a:rPr lang="ru-RU" dirty="0" err="1" smtClean="0">
                <a:solidFill>
                  <a:schemeClr val="bg1"/>
                </a:solidFill>
                <a:latin typeface="Georgia" pitchFamily="18" charset="0"/>
              </a:rPr>
              <a:t>ершалаимскую</a:t>
            </a:r>
            <a:r>
              <a:rPr lang="ru-RU" dirty="0" smtClean="0">
                <a:solidFill>
                  <a:schemeClr val="bg1"/>
                </a:solidFill>
                <a:latin typeface="Georgia" pitchFamily="18" charset="0"/>
              </a:rPr>
              <a:t> историю с точки зрения христианства следует воспринимать как кощунственную, — но это, по его словам, не означает, что следует считать кощунственным также весь роман «Мастер и Маргарита».</a:t>
            </a:r>
          </a:p>
        </p:txBody>
      </p:sp>
    </p:spTree>
    <p:extLst>
      <p:ext uri="{BB962C8B-B14F-4D97-AF65-F5344CB8AC3E}">
        <p14:creationId xmlns:p14="http://schemas.microsoft.com/office/powerpoint/2010/main" xmlns="" val="376861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848872" cy="4247317"/>
          </a:xfrm>
          <a:prstGeom prst="rect">
            <a:avLst/>
          </a:prstGeom>
          <a:noFill/>
        </p:spPr>
        <p:txBody>
          <a:bodyPr wrap="square" rtlCol="0">
            <a:spAutoFit/>
          </a:bodyPr>
          <a:lstStyle/>
          <a:p>
            <a:pPr marL="285750" indent="-285750">
              <a:buFont typeface="Arial" pitchFamily="34" charset="0"/>
              <a:buChar char="•"/>
            </a:pPr>
            <a:r>
              <a:rPr lang="ru-RU" dirty="0" err="1" smtClean="0">
                <a:solidFill>
                  <a:schemeClr val="bg1"/>
                </a:solidFill>
                <a:latin typeface="Georgia" pitchFamily="18" charset="0"/>
              </a:rPr>
              <a:t>Воланда</a:t>
            </a:r>
            <a:r>
              <a:rPr lang="ru-RU" dirty="0" smtClean="0">
                <a:solidFill>
                  <a:schemeClr val="bg1"/>
                </a:solidFill>
                <a:latin typeface="Georgia" pitchFamily="18" charset="0"/>
              </a:rPr>
              <a:t> в ранних редакциях романа звали </a:t>
            </a:r>
            <a:r>
              <a:rPr lang="ru-RU" dirty="0" err="1" smtClean="0">
                <a:solidFill>
                  <a:schemeClr val="bg1"/>
                </a:solidFill>
                <a:latin typeface="Georgia" pitchFamily="18" charset="0"/>
              </a:rPr>
              <a:t>Астарот</a:t>
            </a:r>
            <a:r>
              <a:rPr lang="ru-RU" dirty="0" smtClean="0">
                <a:solidFill>
                  <a:schemeClr val="bg1"/>
                </a:solidFill>
                <a:latin typeface="Georgia" pitchFamily="18" charset="0"/>
              </a:rPr>
              <a:t>. Однако позже это имя было заменено, — видимо, по причине того, что имя «</a:t>
            </a:r>
            <a:r>
              <a:rPr lang="ru-RU" dirty="0" err="1" smtClean="0">
                <a:solidFill>
                  <a:schemeClr val="bg1"/>
                </a:solidFill>
                <a:latin typeface="Georgia" pitchFamily="18" charset="0"/>
              </a:rPr>
              <a:t>Астарот</a:t>
            </a:r>
            <a:r>
              <a:rPr lang="ru-RU" dirty="0" smtClean="0">
                <a:solidFill>
                  <a:schemeClr val="bg1"/>
                </a:solidFill>
                <a:latin typeface="Georgia" pitchFamily="18" charset="0"/>
              </a:rPr>
              <a:t>» ассоциируется с конкретным одноимённым демоном, отличным от Сатаны.</a:t>
            </a:r>
          </a:p>
          <a:p>
            <a:pPr marL="285750" indent="-285750">
              <a:buFont typeface="Arial" pitchFamily="34" charset="0"/>
              <a:buChar char="•"/>
            </a:pPr>
            <a:r>
              <a:rPr lang="ru-RU" dirty="0" smtClean="0">
                <a:solidFill>
                  <a:schemeClr val="bg1"/>
                </a:solidFill>
                <a:latin typeface="Georgia" pitchFamily="18" charset="0"/>
              </a:rPr>
              <a:t>Театра «Варьете» в Москве не существует и никогда не существовало. Но теперь сразу несколько театров иногда соперничают за это звание.</a:t>
            </a:r>
          </a:p>
          <a:p>
            <a:pPr marL="285750" indent="-285750">
              <a:buFont typeface="Arial" pitchFamily="34" charset="0"/>
              <a:buChar char="•"/>
            </a:pPr>
            <a:r>
              <a:rPr lang="ru-RU" dirty="0" smtClean="0">
                <a:solidFill>
                  <a:schemeClr val="bg1"/>
                </a:solidFill>
                <a:latin typeface="Georgia" pitchFamily="18" charset="0"/>
              </a:rPr>
              <a:t>В предпоследней редакции романа </a:t>
            </a:r>
            <a:r>
              <a:rPr lang="ru-RU" dirty="0" err="1" smtClean="0">
                <a:solidFill>
                  <a:schemeClr val="bg1"/>
                </a:solidFill>
                <a:latin typeface="Georgia" pitchFamily="18" charset="0"/>
              </a:rPr>
              <a:t>Воланд</a:t>
            </a:r>
            <a:r>
              <a:rPr lang="ru-RU" dirty="0" smtClean="0">
                <a:solidFill>
                  <a:schemeClr val="bg1"/>
                </a:solidFill>
                <a:latin typeface="Georgia" pitchFamily="18" charset="0"/>
              </a:rPr>
              <a:t> произносит слова: «У него мужественное лицо, он правильно делает своё дело, и вообще, всё кончено здесь. Нам пора!», — относящиеся к лётчику, персонажу, затем исключённому из романа. Возможно, эти слова относятся к Сталину.</a:t>
            </a:r>
          </a:p>
          <a:p>
            <a:pPr marL="285750" indent="-285750">
              <a:buFont typeface="Arial" pitchFamily="34" charset="0"/>
              <a:buChar char="•"/>
            </a:pPr>
            <a:r>
              <a:rPr lang="ru-RU" dirty="0" smtClean="0">
                <a:solidFill>
                  <a:schemeClr val="bg1"/>
                </a:solidFill>
                <a:latin typeface="Georgia" pitchFamily="18" charset="0"/>
              </a:rPr>
              <a:t>По сообщению вдовы писателя, Елены Сергеевны, последними словами Булгакова о романе «Мастер и Маргарита» перед смертью были: «Чтобы знали… Чтобы знали».</a:t>
            </a:r>
          </a:p>
        </p:txBody>
      </p:sp>
    </p:spTree>
    <p:extLst>
      <p:ext uri="{BB962C8B-B14F-4D97-AF65-F5344CB8AC3E}">
        <p14:creationId xmlns:p14="http://schemas.microsoft.com/office/powerpoint/2010/main" xmlns="" val="2964675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85" y="414400"/>
            <a:ext cx="2688557" cy="461665"/>
          </a:xfrm>
          <a:prstGeom prst="rect">
            <a:avLst/>
          </a:prstGeom>
          <a:noFill/>
        </p:spPr>
        <p:txBody>
          <a:bodyPr wrap="non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Крылатые фразы</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3" name="TextBox 2"/>
          <p:cNvSpPr txBox="1"/>
          <p:nvPr/>
        </p:nvSpPr>
        <p:spPr>
          <a:xfrm>
            <a:off x="892848" y="1412776"/>
            <a:ext cx="6428363" cy="3139321"/>
          </a:xfrm>
          <a:prstGeom prst="rect">
            <a:avLst/>
          </a:prstGeom>
          <a:noFill/>
        </p:spPr>
        <p:txBody>
          <a:bodyPr wrap="none" rtlCol="0">
            <a:spAutoFit/>
          </a:bodyPr>
          <a:lstStyle/>
          <a:p>
            <a:pPr marL="285750" indent="-285750">
              <a:buFont typeface="Arial" pitchFamily="34" charset="0"/>
              <a:buChar char="•"/>
            </a:pPr>
            <a:r>
              <a:rPr lang="ru-RU" dirty="0" smtClean="0">
                <a:solidFill>
                  <a:schemeClr val="bg1"/>
                </a:solidFill>
                <a:latin typeface="Georgia" pitchFamily="18" charset="0"/>
              </a:rPr>
              <a:t>Нет документа, нет и человека.</a:t>
            </a:r>
          </a:p>
          <a:p>
            <a:pPr marL="285750" indent="-285750">
              <a:buFont typeface="Arial" pitchFamily="34" charset="0"/>
              <a:buChar char="•"/>
            </a:pPr>
            <a:r>
              <a:rPr lang="ru-RU" dirty="0" smtClean="0">
                <a:solidFill>
                  <a:schemeClr val="bg1"/>
                </a:solidFill>
                <a:latin typeface="Georgia" pitchFamily="18" charset="0"/>
              </a:rPr>
              <a:t>Что же это у вас, чего не хватишься, ничего нет.</a:t>
            </a:r>
          </a:p>
          <a:p>
            <a:pPr marL="285750" indent="-285750">
              <a:buFont typeface="Arial" pitchFamily="34" charset="0"/>
              <a:buChar char="•"/>
            </a:pPr>
            <a:r>
              <a:rPr lang="ru-RU" dirty="0" smtClean="0">
                <a:solidFill>
                  <a:schemeClr val="bg1"/>
                </a:solidFill>
                <a:latin typeface="Georgia" pitchFamily="18" charset="0"/>
              </a:rPr>
              <a:t>Квартирный вопрос только испортил их.</a:t>
            </a:r>
          </a:p>
          <a:p>
            <a:pPr marL="285750" indent="-285750">
              <a:buFont typeface="Arial" pitchFamily="34" charset="0"/>
              <a:buChar char="•"/>
            </a:pPr>
            <a:r>
              <a:rPr lang="ru-RU" dirty="0" smtClean="0">
                <a:solidFill>
                  <a:schemeClr val="bg1"/>
                </a:solidFill>
                <a:latin typeface="Georgia" pitchFamily="18" charset="0"/>
              </a:rPr>
              <a:t>Не шалю, никого не трогаю, починяю примус.</a:t>
            </a:r>
          </a:p>
          <a:p>
            <a:pPr marL="285750" indent="-285750">
              <a:buFont typeface="Arial" pitchFamily="34" charset="0"/>
              <a:buChar char="•"/>
            </a:pPr>
            <a:r>
              <a:rPr lang="ru-RU" dirty="0" smtClean="0">
                <a:solidFill>
                  <a:schemeClr val="bg1"/>
                </a:solidFill>
                <a:latin typeface="Georgia" pitchFamily="18" charset="0"/>
              </a:rPr>
              <a:t>Осетрина второй свежести.</a:t>
            </a:r>
          </a:p>
          <a:p>
            <a:pPr marL="285750" indent="-285750">
              <a:buFont typeface="Arial" pitchFamily="34" charset="0"/>
              <a:buChar char="•"/>
            </a:pPr>
            <a:r>
              <a:rPr lang="ru-RU" dirty="0" smtClean="0">
                <a:solidFill>
                  <a:schemeClr val="bg1"/>
                </a:solidFill>
                <a:latin typeface="Georgia" pitchFamily="18" charset="0"/>
              </a:rPr>
              <a:t>Подумаешь, бином Ньютона!</a:t>
            </a:r>
          </a:p>
          <a:p>
            <a:pPr marL="285750" indent="-285750">
              <a:buFont typeface="Arial" pitchFamily="34" charset="0"/>
              <a:buChar char="•"/>
            </a:pPr>
            <a:r>
              <a:rPr lang="ru-RU" dirty="0" smtClean="0">
                <a:solidFill>
                  <a:schemeClr val="bg1"/>
                </a:solidFill>
                <a:latin typeface="Georgia" pitchFamily="18" charset="0"/>
              </a:rPr>
              <a:t>Денежки я приберу…нечего им тут валяться.</a:t>
            </a:r>
          </a:p>
          <a:p>
            <a:pPr marL="285750" indent="-285750">
              <a:buFont typeface="Arial" pitchFamily="34" charset="0"/>
              <a:buChar char="•"/>
            </a:pPr>
            <a:r>
              <a:rPr lang="ru-RU" dirty="0" smtClean="0">
                <a:solidFill>
                  <a:schemeClr val="bg1"/>
                </a:solidFill>
                <a:latin typeface="Georgia" pitchFamily="18" charset="0"/>
              </a:rPr>
              <a:t>Брал, но брал нашими, советскими!</a:t>
            </a:r>
          </a:p>
          <a:p>
            <a:pPr marL="285750" indent="-285750">
              <a:buFont typeface="Arial" pitchFamily="34" charset="0"/>
              <a:buChar char="•"/>
            </a:pPr>
            <a:r>
              <a:rPr lang="ru-RU" dirty="0" smtClean="0">
                <a:solidFill>
                  <a:schemeClr val="bg1"/>
                </a:solidFill>
                <a:latin typeface="Georgia" pitchFamily="18" charset="0"/>
              </a:rPr>
              <a:t>Покайся, </a:t>
            </a:r>
            <a:r>
              <a:rPr lang="ru-RU" dirty="0" err="1" smtClean="0">
                <a:solidFill>
                  <a:schemeClr val="bg1"/>
                </a:solidFill>
                <a:latin typeface="Georgia" pitchFamily="18" charset="0"/>
              </a:rPr>
              <a:t>Иваныч</a:t>
            </a:r>
            <a:r>
              <a:rPr lang="ru-RU" dirty="0" smtClean="0">
                <a:solidFill>
                  <a:schemeClr val="bg1"/>
                </a:solidFill>
                <a:latin typeface="Georgia" pitchFamily="18" charset="0"/>
              </a:rPr>
              <a:t>! Тебе скидка выйдет!</a:t>
            </a:r>
          </a:p>
          <a:p>
            <a:pPr marL="285750" indent="-285750">
              <a:buFont typeface="Arial" pitchFamily="34" charset="0"/>
              <a:buChar char="•"/>
            </a:pPr>
            <a:r>
              <a:rPr lang="ru-RU" dirty="0" smtClean="0">
                <a:solidFill>
                  <a:schemeClr val="bg1"/>
                </a:solidFill>
                <a:latin typeface="Georgia" pitchFamily="18" charset="0"/>
              </a:rPr>
              <a:t>Мне ли бриллиантов не знать?</a:t>
            </a:r>
          </a:p>
          <a:p>
            <a:pPr marL="285750" indent="-285750">
              <a:buFont typeface="Arial" pitchFamily="34" charset="0"/>
              <a:buChar char="•"/>
            </a:pPr>
            <a:r>
              <a:rPr lang="ru-RU" dirty="0" smtClean="0">
                <a:solidFill>
                  <a:schemeClr val="bg1"/>
                </a:solidFill>
                <a:latin typeface="Georgia" pitchFamily="18" charset="0"/>
              </a:rPr>
              <a:t>Вино какой страны вы предпочитаете в это время дня?</a:t>
            </a:r>
            <a:endParaRPr lang="ru-RU" dirty="0">
              <a:solidFill>
                <a:schemeClr val="bg1"/>
              </a:solidFill>
              <a:latin typeface="Georgia" pitchFamily="18" charset="0"/>
            </a:endParaRPr>
          </a:p>
        </p:txBody>
      </p:sp>
    </p:spTree>
    <p:extLst>
      <p:ext uri="{BB962C8B-B14F-4D97-AF65-F5344CB8AC3E}">
        <p14:creationId xmlns:p14="http://schemas.microsoft.com/office/powerpoint/2010/main" xmlns="" val="3718601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3056</Words>
  <Application>Microsoft Office PowerPoint</Application>
  <PresentationFormat>Экран (4:3)</PresentationFormat>
  <Paragraphs>204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Кристина</cp:lastModifiedBy>
  <cp:revision>26</cp:revision>
  <dcterms:created xsi:type="dcterms:W3CDTF">2012-04-23T17:47:26Z</dcterms:created>
  <dcterms:modified xsi:type="dcterms:W3CDTF">2012-05-02T15:35:49Z</dcterms:modified>
</cp:coreProperties>
</file>